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80" r:id="rId5"/>
    <p:sldId id="374" r:id="rId6"/>
    <p:sldId id="384" r:id="rId7"/>
    <p:sldId id="381" r:id="rId8"/>
    <p:sldId id="302" r:id="rId9"/>
    <p:sldId id="301"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C6D3A-521E-4B5C-9F39-E55D8EA78AFF}" v="2" dt="2023-11-06T08:55:40.197"/>
    <p1510:client id="{2F757270-FDE4-49C6-BE60-F2C6D4335E8C}" v="33" dt="2023-11-09T12:39:25.802"/>
    <p1510:client id="{375151F7-7D50-4AFA-8F7E-1B463A9F8BE9}" v="43" dt="2023-11-09T08:19:00.553"/>
    <p1510:client id="{3E719FBF-45F0-417A-93E0-37C961B31C06}" v="20" dt="2023-10-31T15:55:48.045"/>
    <p1510:client id="{425FF3FD-584B-475B-80EE-EB589013A0F3}" v="33" dt="2023-11-09T08:55:57.459"/>
    <p1510:client id="{5F0D7D09-35F1-447E-9E03-8589884B8281}" v="6" dt="2023-11-10T10:39:50.327"/>
    <p1510:client id="{6F7C3F1A-A069-4977-AAC2-21EEC766C5BB}" v="15" dt="2023-11-09T10:12:00.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40" autoAdjust="0"/>
  </p:normalViewPr>
  <p:slideViewPr>
    <p:cSldViewPr snapToGrid="0">
      <p:cViewPr varScale="1">
        <p:scale>
          <a:sx n="54" d="100"/>
          <a:sy n="54" d="100"/>
        </p:scale>
        <p:origin x="114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Johansson (RF-SISU Småland)" userId="S::jonathan.johansson@rfsisu.se::e74c5cce-4217-46c4-a4d4-5033b81ff73a" providerId="AD" clId="Web-{375151F7-7D50-4AFA-8F7E-1B463A9F8BE9}"/>
    <pc:docChg chg="addSld delSld modSld sldOrd">
      <pc:chgData name="Jonathan Johansson (RF-SISU Småland)" userId="S::jonathan.johansson@rfsisu.se::e74c5cce-4217-46c4-a4d4-5033b81ff73a" providerId="AD" clId="Web-{375151F7-7D50-4AFA-8F7E-1B463A9F8BE9}" dt="2023-11-09T08:19:00.553" v="27" actId="1076"/>
      <pc:docMkLst>
        <pc:docMk/>
      </pc:docMkLst>
      <pc:sldChg chg="modSp ord">
        <pc:chgData name="Jonathan Johansson (RF-SISU Småland)" userId="S::jonathan.johansson@rfsisu.se::e74c5cce-4217-46c4-a4d4-5033b81ff73a" providerId="AD" clId="Web-{375151F7-7D50-4AFA-8F7E-1B463A9F8BE9}" dt="2023-11-09T08:01:04.235" v="9" actId="20577"/>
        <pc:sldMkLst>
          <pc:docMk/>
          <pc:sldMk cId="716280836" sldId="380"/>
        </pc:sldMkLst>
        <pc:spChg chg="mod">
          <ac:chgData name="Jonathan Johansson (RF-SISU Småland)" userId="S::jonathan.johansson@rfsisu.se::e74c5cce-4217-46c4-a4d4-5033b81ff73a" providerId="AD" clId="Web-{375151F7-7D50-4AFA-8F7E-1B463A9F8BE9}" dt="2023-11-09T08:01:04.235" v="9" actId="20577"/>
          <ac:spMkLst>
            <pc:docMk/>
            <pc:sldMk cId="716280836" sldId="380"/>
            <ac:spMk id="9" creationId="{E1A3E48B-12DE-4680-9DEE-7D678C65B0A3}"/>
          </ac:spMkLst>
        </pc:spChg>
      </pc:sldChg>
      <pc:sldChg chg="addSp delSp modSp new del">
        <pc:chgData name="Jonathan Johansson (RF-SISU Småland)" userId="S::jonathan.johansson@rfsisu.se::e74c5cce-4217-46c4-a4d4-5033b81ff73a" providerId="AD" clId="Web-{375151F7-7D50-4AFA-8F7E-1B463A9F8BE9}" dt="2023-11-09T08:18:12.381" v="22"/>
        <pc:sldMkLst>
          <pc:docMk/>
          <pc:sldMk cId="2900242456" sldId="385"/>
        </pc:sldMkLst>
        <pc:spChg chg="del">
          <ac:chgData name="Jonathan Johansson (RF-SISU Småland)" userId="S::jonathan.johansson@rfsisu.se::e74c5cce-4217-46c4-a4d4-5033b81ff73a" providerId="AD" clId="Web-{375151F7-7D50-4AFA-8F7E-1B463A9F8BE9}" dt="2023-11-09T08:17:57.631" v="21"/>
          <ac:spMkLst>
            <pc:docMk/>
            <pc:sldMk cId="2900242456" sldId="385"/>
            <ac:spMk id="2" creationId="{994839ED-C88F-B747-DB32-39386C9EA7DA}"/>
          </ac:spMkLst>
        </pc:spChg>
        <pc:picChg chg="add mod ord">
          <ac:chgData name="Jonathan Johansson (RF-SISU Småland)" userId="S::jonathan.johansson@rfsisu.se::e74c5cce-4217-46c4-a4d4-5033b81ff73a" providerId="AD" clId="Web-{375151F7-7D50-4AFA-8F7E-1B463A9F8BE9}" dt="2023-11-09T08:17:57.631" v="21"/>
          <ac:picMkLst>
            <pc:docMk/>
            <pc:sldMk cId="2900242456" sldId="385"/>
            <ac:picMk id="4" creationId="{CC4E01E0-0D87-BFEC-3D7E-590469E1ED51}"/>
          </ac:picMkLst>
        </pc:picChg>
      </pc:sldChg>
      <pc:sldChg chg="addSp delSp modSp add">
        <pc:chgData name="Jonathan Johansson (RF-SISU Småland)" userId="S::jonathan.johansson@rfsisu.se::e74c5cce-4217-46c4-a4d4-5033b81ff73a" providerId="AD" clId="Web-{375151F7-7D50-4AFA-8F7E-1B463A9F8BE9}" dt="2023-11-09T08:17:47.959" v="20" actId="1076"/>
        <pc:sldMkLst>
          <pc:docMk/>
          <pc:sldMk cId="2796638662" sldId="386"/>
        </pc:sldMkLst>
        <pc:spChg chg="del">
          <ac:chgData name="Jonathan Johansson (RF-SISU Småland)" userId="S::jonathan.johansson@rfsisu.se::e74c5cce-4217-46c4-a4d4-5033b81ff73a" providerId="AD" clId="Web-{375151F7-7D50-4AFA-8F7E-1B463A9F8BE9}" dt="2023-11-09T08:14:54.536" v="14"/>
          <ac:spMkLst>
            <pc:docMk/>
            <pc:sldMk cId="2796638662" sldId="386"/>
            <ac:spMk id="9" creationId="{E1A3E48B-12DE-4680-9DEE-7D678C65B0A3}"/>
          </ac:spMkLst>
        </pc:spChg>
        <pc:spChg chg="mod">
          <ac:chgData name="Jonathan Johansson (RF-SISU Småland)" userId="S::jonathan.johansson@rfsisu.se::e74c5cce-4217-46c4-a4d4-5033b81ff73a" providerId="AD" clId="Web-{375151F7-7D50-4AFA-8F7E-1B463A9F8BE9}" dt="2023-11-09T08:15:02.723" v="17" actId="14100"/>
          <ac:spMkLst>
            <pc:docMk/>
            <pc:sldMk cId="2796638662" sldId="386"/>
            <ac:spMk id="13" creationId="{AED11901-7B9B-475A-A518-034B9670C2AA}"/>
          </ac:spMkLst>
        </pc:spChg>
        <pc:picChg chg="add mod">
          <ac:chgData name="Jonathan Johansson (RF-SISU Småland)" userId="S::jonathan.johansson@rfsisu.se::e74c5cce-4217-46c4-a4d4-5033b81ff73a" providerId="AD" clId="Web-{375151F7-7D50-4AFA-8F7E-1B463A9F8BE9}" dt="2023-11-09T08:17:47.959" v="20" actId="1076"/>
          <ac:picMkLst>
            <pc:docMk/>
            <pc:sldMk cId="2796638662" sldId="386"/>
            <ac:picMk id="2" creationId="{E118908E-AC4C-E842-4000-6D49C4428DE4}"/>
          </ac:picMkLst>
        </pc:picChg>
      </pc:sldChg>
      <pc:sldChg chg="addSp delSp modSp new">
        <pc:chgData name="Jonathan Johansson (RF-SISU Småland)" userId="S::jonathan.johansson@rfsisu.se::e74c5cce-4217-46c4-a4d4-5033b81ff73a" providerId="AD" clId="Web-{375151F7-7D50-4AFA-8F7E-1B463A9F8BE9}" dt="2023-11-09T08:19:00.553" v="27" actId="1076"/>
        <pc:sldMkLst>
          <pc:docMk/>
          <pc:sldMk cId="1431501228" sldId="387"/>
        </pc:sldMkLst>
        <pc:spChg chg="del">
          <ac:chgData name="Jonathan Johansson (RF-SISU Småland)" userId="S::jonathan.johansson@rfsisu.se::e74c5cce-4217-46c4-a4d4-5033b81ff73a" providerId="AD" clId="Web-{375151F7-7D50-4AFA-8F7E-1B463A9F8BE9}" dt="2023-11-09T08:18:30.381" v="24"/>
          <ac:spMkLst>
            <pc:docMk/>
            <pc:sldMk cId="1431501228" sldId="387"/>
            <ac:spMk id="2" creationId="{6F2AC54F-0779-B031-E141-C021442AF89F}"/>
          </ac:spMkLst>
        </pc:spChg>
        <pc:picChg chg="add mod ord">
          <ac:chgData name="Jonathan Johansson (RF-SISU Småland)" userId="S::jonathan.johansson@rfsisu.se::e74c5cce-4217-46c4-a4d4-5033b81ff73a" providerId="AD" clId="Web-{375151F7-7D50-4AFA-8F7E-1B463A9F8BE9}" dt="2023-11-09T08:19:00.553" v="27" actId="1076"/>
          <ac:picMkLst>
            <pc:docMk/>
            <pc:sldMk cId="1431501228" sldId="387"/>
            <ac:picMk id="4" creationId="{92A72BC4-F41C-FF86-D201-A74D70097328}"/>
          </ac:picMkLst>
        </pc:picChg>
      </pc:sldChg>
    </pc:docChg>
  </pc:docChgLst>
  <pc:docChgLst>
    <pc:chgData name="Jonathan Johansson (RF-SISU Småland)" userId="S::jonathan.johansson@rfsisu.se::e74c5cce-4217-46c4-a4d4-5033b81ff73a" providerId="AD" clId="Web-{425FF3FD-584B-475B-80EE-EB589013A0F3}"/>
    <pc:docChg chg="delSld modSld">
      <pc:chgData name="Jonathan Johansson (RF-SISU Småland)" userId="S::jonathan.johansson@rfsisu.se::e74c5cce-4217-46c4-a4d4-5033b81ff73a" providerId="AD" clId="Web-{425FF3FD-584B-475B-80EE-EB589013A0F3}" dt="2023-11-09T08:55:56.303" v="13" actId="20577"/>
      <pc:docMkLst>
        <pc:docMk/>
      </pc:docMkLst>
      <pc:sldChg chg="modSp">
        <pc:chgData name="Jonathan Johansson (RF-SISU Småland)" userId="S::jonathan.johansson@rfsisu.se::e74c5cce-4217-46c4-a4d4-5033b81ff73a" providerId="AD" clId="Web-{425FF3FD-584B-475B-80EE-EB589013A0F3}" dt="2023-11-09T08:55:56.303" v="13" actId="20577"/>
        <pc:sldMkLst>
          <pc:docMk/>
          <pc:sldMk cId="716280836" sldId="380"/>
        </pc:sldMkLst>
        <pc:spChg chg="mod">
          <ac:chgData name="Jonathan Johansson (RF-SISU Småland)" userId="S::jonathan.johansson@rfsisu.se::e74c5cce-4217-46c4-a4d4-5033b81ff73a" providerId="AD" clId="Web-{425FF3FD-584B-475B-80EE-EB589013A0F3}" dt="2023-11-09T08:55:56.303" v="13" actId="20577"/>
          <ac:spMkLst>
            <pc:docMk/>
            <pc:sldMk cId="716280836" sldId="380"/>
            <ac:spMk id="13" creationId="{AED11901-7B9B-475A-A518-034B9670C2AA}"/>
          </ac:spMkLst>
        </pc:spChg>
      </pc:sldChg>
      <pc:sldChg chg="del">
        <pc:chgData name="Jonathan Johansson (RF-SISU Småland)" userId="S::jonathan.johansson@rfsisu.se::e74c5cce-4217-46c4-a4d4-5033b81ff73a" providerId="AD" clId="Web-{425FF3FD-584B-475B-80EE-EB589013A0F3}" dt="2023-11-09T08:53:24.084" v="0"/>
        <pc:sldMkLst>
          <pc:docMk/>
          <pc:sldMk cId="2796638662" sldId="386"/>
        </pc:sldMkLst>
      </pc:sldChg>
    </pc:docChg>
  </pc:docChgLst>
  <pc:docChgLst>
    <pc:chgData name="Jonathan Johansson (RF-SISU Småland)" userId="e74c5cce-4217-46c4-a4d4-5033b81ff73a" providerId="ADAL" clId="{3E719FBF-45F0-417A-93E0-37C961B31C06}"/>
    <pc:docChg chg="custSel delSld modSld">
      <pc:chgData name="Jonathan Johansson (RF-SISU Småland)" userId="e74c5cce-4217-46c4-a4d4-5033b81ff73a" providerId="ADAL" clId="{3E719FBF-45F0-417A-93E0-37C961B31C06}" dt="2023-10-31T16:54:14.128" v="1423" actId="2696"/>
      <pc:docMkLst>
        <pc:docMk/>
      </pc:docMkLst>
      <pc:sldChg chg="modNotesTx">
        <pc:chgData name="Jonathan Johansson (RF-SISU Småland)" userId="e74c5cce-4217-46c4-a4d4-5033b81ff73a" providerId="ADAL" clId="{3E719FBF-45F0-417A-93E0-37C961B31C06}" dt="2023-10-31T16:00:47.213" v="175" actId="20577"/>
        <pc:sldMkLst>
          <pc:docMk/>
          <pc:sldMk cId="3695468380" sldId="302"/>
        </pc:sldMkLst>
      </pc:sldChg>
      <pc:sldChg chg="addSp delSp modSp mod modNotesTx">
        <pc:chgData name="Jonathan Johansson (RF-SISU Småland)" userId="e74c5cce-4217-46c4-a4d4-5033b81ff73a" providerId="ADAL" clId="{3E719FBF-45F0-417A-93E0-37C961B31C06}" dt="2023-10-31T15:59:49.093" v="131" actId="20577"/>
        <pc:sldMkLst>
          <pc:docMk/>
          <pc:sldMk cId="1020668977" sldId="374"/>
        </pc:sldMkLst>
        <pc:spChg chg="mod">
          <ac:chgData name="Jonathan Johansson (RF-SISU Småland)" userId="e74c5cce-4217-46c4-a4d4-5033b81ff73a" providerId="ADAL" clId="{3E719FBF-45F0-417A-93E0-37C961B31C06}" dt="2023-10-31T15:56:03.915" v="83" actId="20577"/>
          <ac:spMkLst>
            <pc:docMk/>
            <pc:sldMk cId="1020668977" sldId="374"/>
            <ac:spMk id="3" creationId="{F96BD68E-4C68-3043-4169-B244EB8CA9FD}"/>
          </ac:spMkLst>
        </pc:spChg>
        <pc:picChg chg="del">
          <ac:chgData name="Jonathan Johansson (RF-SISU Småland)" userId="e74c5cce-4217-46c4-a4d4-5033b81ff73a" providerId="ADAL" clId="{3E719FBF-45F0-417A-93E0-37C961B31C06}" dt="2023-10-31T15:55:00.185" v="62" actId="478"/>
          <ac:picMkLst>
            <pc:docMk/>
            <pc:sldMk cId="1020668977" sldId="374"/>
            <ac:picMk id="5" creationId="{C4E03D79-B6C3-7434-43FB-EC6111A23A0B}"/>
          </ac:picMkLst>
        </pc:picChg>
        <pc:picChg chg="add mod">
          <ac:chgData name="Jonathan Johansson (RF-SISU Småland)" userId="e74c5cce-4217-46c4-a4d4-5033b81ff73a" providerId="ADAL" clId="{3E719FBF-45F0-417A-93E0-37C961B31C06}" dt="2023-10-31T15:55:48.043" v="72" actId="14100"/>
          <ac:picMkLst>
            <pc:docMk/>
            <pc:sldMk cId="1020668977" sldId="374"/>
            <ac:picMk id="1026" creationId="{71A9B37C-190D-D089-E817-9DC50794885D}"/>
          </ac:picMkLst>
        </pc:picChg>
      </pc:sldChg>
      <pc:sldChg chg="modNotesTx">
        <pc:chgData name="Jonathan Johansson (RF-SISU Småland)" userId="e74c5cce-4217-46c4-a4d4-5033b81ff73a" providerId="ADAL" clId="{3E719FBF-45F0-417A-93E0-37C961B31C06}" dt="2023-10-31T15:59:58.776" v="147" actId="20577"/>
        <pc:sldMkLst>
          <pc:docMk/>
          <pc:sldMk cId="716280836" sldId="380"/>
        </pc:sldMkLst>
      </pc:sldChg>
      <pc:sldChg chg="modNotesTx">
        <pc:chgData name="Jonathan Johansson (RF-SISU Småland)" userId="e74c5cce-4217-46c4-a4d4-5033b81ff73a" providerId="ADAL" clId="{3E719FBF-45F0-417A-93E0-37C961B31C06}" dt="2023-10-31T16:27:16.393" v="1265" actId="20577"/>
        <pc:sldMkLst>
          <pc:docMk/>
          <pc:sldMk cId="2192388890" sldId="381"/>
        </pc:sldMkLst>
      </pc:sldChg>
      <pc:sldChg chg="modNotesTx">
        <pc:chgData name="Jonathan Johansson (RF-SISU Småland)" userId="e74c5cce-4217-46c4-a4d4-5033b81ff73a" providerId="ADAL" clId="{3E719FBF-45F0-417A-93E0-37C961B31C06}" dt="2023-10-31T16:52:37.560" v="1416" actId="20577"/>
        <pc:sldMkLst>
          <pc:docMk/>
          <pc:sldMk cId="1575213968" sldId="384"/>
        </pc:sldMkLst>
      </pc:sldChg>
      <pc:sldChg chg="addSp modSp del mod">
        <pc:chgData name="Jonathan Johansson (RF-SISU Småland)" userId="e74c5cce-4217-46c4-a4d4-5033b81ff73a" providerId="ADAL" clId="{3E719FBF-45F0-417A-93E0-37C961B31C06}" dt="2023-10-25T09:49:27.792" v="61" actId="2696"/>
        <pc:sldMkLst>
          <pc:docMk/>
          <pc:sldMk cId="1340337582" sldId="385"/>
        </pc:sldMkLst>
        <pc:spChg chg="add mod">
          <ac:chgData name="Jonathan Johansson (RF-SISU Småland)" userId="e74c5cce-4217-46c4-a4d4-5033b81ff73a" providerId="ADAL" clId="{3E719FBF-45F0-417A-93E0-37C961B31C06}" dt="2023-10-25T09:18:55.322" v="14" actId="1076"/>
          <ac:spMkLst>
            <pc:docMk/>
            <pc:sldMk cId="1340337582" sldId="385"/>
            <ac:spMk id="2" creationId="{AD8C36BA-46B3-7619-D974-E3E5748CCF4F}"/>
          </ac:spMkLst>
        </pc:spChg>
        <pc:spChg chg="add mod">
          <ac:chgData name="Jonathan Johansson (RF-SISU Småland)" userId="e74c5cce-4217-46c4-a4d4-5033b81ff73a" providerId="ADAL" clId="{3E719FBF-45F0-417A-93E0-37C961B31C06}" dt="2023-10-25T09:27:36.549" v="60" actId="20577"/>
          <ac:spMkLst>
            <pc:docMk/>
            <pc:sldMk cId="1340337582" sldId="385"/>
            <ac:spMk id="3" creationId="{3214C254-5B97-C2E6-410A-B27BC5D3785A}"/>
          </ac:spMkLst>
        </pc:spChg>
        <pc:picChg chg="mod">
          <ac:chgData name="Jonathan Johansson (RF-SISU Småland)" userId="e74c5cce-4217-46c4-a4d4-5033b81ff73a" providerId="ADAL" clId="{3E719FBF-45F0-417A-93E0-37C961B31C06}" dt="2023-10-25T09:18:24.729" v="12" actId="1076"/>
          <ac:picMkLst>
            <pc:docMk/>
            <pc:sldMk cId="1340337582" sldId="385"/>
            <ac:picMk id="5" creationId="{C67B62D7-0569-438E-A57C-B9F9B21B9750}"/>
          </ac:picMkLst>
        </pc:picChg>
      </pc:sldChg>
      <pc:sldChg chg="del">
        <pc:chgData name="Jonathan Johansson (RF-SISU Småland)" userId="e74c5cce-4217-46c4-a4d4-5033b81ff73a" providerId="ADAL" clId="{3E719FBF-45F0-417A-93E0-37C961B31C06}" dt="2023-10-31T16:54:14.128" v="1423" actId="2696"/>
        <pc:sldMkLst>
          <pc:docMk/>
          <pc:sldMk cId="1650564717" sldId="386"/>
        </pc:sldMkLst>
      </pc:sldChg>
      <pc:sldChg chg="del">
        <pc:chgData name="Jonathan Johansson (RF-SISU Småland)" userId="e74c5cce-4217-46c4-a4d4-5033b81ff73a" providerId="ADAL" clId="{3E719FBF-45F0-417A-93E0-37C961B31C06}" dt="2023-10-31T16:54:10.260" v="1422" actId="2696"/>
        <pc:sldMkLst>
          <pc:docMk/>
          <pc:sldMk cId="2497949032" sldId="387"/>
        </pc:sldMkLst>
      </pc:sldChg>
      <pc:sldChg chg="del">
        <pc:chgData name="Jonathan Johansson (RF-SISU Småland)" userId="e74c5cce-4217-46c4-a4d4-5033b81ff73a" providerId="ADAL" clId="{3E719FBF-45F0-417A-93E0-37C961B31C06}" dt="2023-10-31T16:54:08.406" v="1421" actId="2696"/>
        <pc:sldMkLst>
          <pc:docMk/>
          <pc:sldMk cId="3602301090" sldId="388"/>
        </pc:sldMkLst>
      </pc:sldChg>
      <pc:sldChg chg="del">
        <pc:chgData name="Jonathan Johansson (RF-SISU Småland)" userId="e74c5cce-4217-46c4-a4d4-5033b81ff73a" providerId="ADAL" clId="{3E719FBF-45F0-417A-93E0-37C961B31C06}" dt="2023-10-31T16:54:06.278" v="1420" actId="2696"/>
        <pc:sldMkLst>
          <pc:docMk/>
          <pc:sldMk cId="3528272031" sldId="389"/>
        </pc:sldMkLst>
      </pc:sldChg>
      <pc:sldChg chg="del">
        <pc:chgData name="Jonathan Johansson (RF-SISU Småland)" userId="e74c5cce-4217-46c4-a4d4-5033b81ff73a" providerId="ADAL" clId="{3E719FBF-45F0-417A-93E0-37C961B31C06}" dt="2023-10-31T16:54:04.509" v="1419" actId="2696"/>
        <pc:sldMkLst>
          <pc:docMk/>
          <pc:sldMk cId="1733111361" sldId="390"/>
        </pc:sldMkLst>
      </pc:sldChg>
      <pc:sldChg chg="del">
        <pc:chgData name="Jonathan Johansson (RF-SISU Småland)" userId="e74c5cce-4217-46c4-a4d4-5033b81ff73a" providerId="ADAL" clId="{3E719FBF-45F0-417A-93E0-37C961B31C06}" dt="2023-10-31T16:54:02.759" v="1418" actId="2696"/>
        <pc:sldMkLst>
          <pc:docMk/>
          <pc:sldMk cId="3792065161" sldId="391"/>
        </pc:sldMkLst>
      </pc:sldChg>
      <pc:sldChg chg="del">
        <pc:chgData name="Jonathan Johansson (RF-SISU Småland)" userId="e74c5cce-4217-46c4-a4d4-5033b81ff73a" providerId="ADAL" clId="{3E719FBF-45F0-417A-93E0-37C961B31C06}" dt="2023-10-31T16:54:00.970" v="1417" actId="2696"/>
        <pc:sldMkLst>
          <pc:docMk/>
          <pc:sldMk cId="3290488980" sldId="392"/>
        </pc:sldMkLst>
      </pc:sldChg>
    </pc:docChg>
  </pc:docChgLst>
  <pc:docChgLst>
    <pc:chgData name="Jonathan Johansson (RF-SISU Småland)" userId="S::jonathan.johansson@rfsisu.se::e74c5cce-4217-46c4-a4d4-5033b81ff73a" providerId="AD" clId="Web-{6F7C3F1A-A069-4977-AAC2-21EEC766C5BB}"/>
    <pc:docChg chg="delSld modSld">
      <pc:chgData name="Jonathan Johansson (RF-SISU Småland)" userId="S::jonathan.johansson@rfsisu.se::e74c5cce-4217-46c4-a4d4-5033b81ff73a" providerId="AD" clId="Web-{6F7C3F1A-A069-4977-AAC2-21EEC766C5BB}" dt="2023-11-09T10:12:00.573" v="11"/>
      <pc:docMkLst>
        <pc:docMk/>
      </pc:docMkLst>
      <pc:sldChg chg="modSp">
        <pc:chgData name="Jonathan Johansson (RF-SISU Småland)" userId="S::jonathan.johansson@rfsisu.se::e74c5cce-4217-46c4-a4d4-5033b81ff73a" providerId="AD" clId="Web-{6F7C3F1A-A069-4977-AAC2-21EEC766C5BB}" dt="2023-11-09T10:10:29.745" v="0" actId="20577"/>
        <pc:sldMkLst>
          <pc:docMk/>
          <pc:sldMk cId="2192388890" sldId="381"/>
        </pc:sldMkLst>
        <pc:spChg chg="mod">
          <ac:chgData name="Jonathan Johansson (RF-SISU Småland)" userId="S::jonathan.johansson@rfsisu.se::e74c5cce-4217-46c4-a4d4-5033b81ff73a" providerId="AD" clId="Web-{6F7C3F1A-A069-4977-AAC2-21EEC766C5BB}" dt="2023-11-09T10:10:29.745" v="0" actId="20577"/>
          <ac:spMkLst>
            <pc:docMk/>
            <pc:sldMk cId="2192388890" sldId="381"/>
            <ac:spMk id="3" creationId="{4BB96DED-FD65-159D-D651-DEB8255A2B94}"/>
          </ac:spMkLst>
        </pc:spChg>
      </pc:sldChg>
      <pc:sldChg chg="addSp delSp modSp del">
        <pc:chgData name="Jonathan Johansson (RF-SISU Småland)" userId="S::jonathan.johansson@rfsisu.se::e74c5cce-4217-46c4-a4d4-5033b81ff73a" providerId="AD" clId="Web-{6F7C3F1A-A069-4977-AAC2-21EEC766C5BB}" dt="2023-11-09T10:12:00.573" v="11"/>
        <pc:sldMkLst>
          <pc:docMk/>
          <pc:sldMk cId="1431501228" sldId="387"/>
        </pc:sldMkLst>
        <pc:spChg chg="add del mod">
          <ac:chgData name="Jonathan Johansson (RF-SISU Småland)" userId="S::jonathan.johansson@rfsisu.se::e74c5cce-4217-46c4-a4d4-5033b81ff73a" providerId="AD" clId="Web-{6F7C3F1A-A069-4977-AAC2-21EEC766C5BB}" dt="2023-11-09T10:11:47.823" v="10"/>
          <ac:spMkLst>
            <pc:docMk/>
            <pc:sldMk cId="1431501228" sldId="387"/>
            <ac:spMk id="5" creationId="{F03BAD80-7DA1-9EAD-E365-09FC6C91FAEE}"/>
          </ac:spMkLst>
        </pc:spChg>
        <pc:picChg chg="del mod">
          <ac:chgData name="Jonathan Johansson (RF-SISU Småland)" userId="S::jonathan.johansson@rfsisu.se::e74c5cce-4217-46c4-a4d4-5033b81ff73a" providerId="AD" clId="Web-{6F7C3F1A-A069-4977-AAC2-21EEC766C5BB}" dt="2023-11-09T10:11:33.761" v="9"/>
          <ac:picMkLst>
            <pc:docMk/>
            <pc:sldMk cId="1431501228" sldId="387"/>
            <ac:picMk id="4" creationId="{92A72BC4-F41C-FF86-D201-A74D70097328}"/>
          </ac:picMkLst>
        </pc:picChg>
        <pc:picChg chg="add mod ord">
          <ac:chgData name="Jonathan Johansson (RF-SISU Småland)" userId="S::jonathan.johansson@rfsisu.se::e74c5cce-4217-46c4-a4d4-5033b81ff73a" providerId="AD" clId="Web-{6F7C3F1A-A069-4977-AAC2-21EEC766C5BB}" dt="2023-11-09T10:11:47.823" v="10"/>
          <ac:picMkLst>
            <pc:docMk/>
            <pc:sldMk cId="1431501228" sldId="387"/>
            <ac:picMk id="6" creationId="{53B3CC30-8D32-68A5-0BE1-965D19B60935}"/>
          </ac:picMkLst>
        </pc:picChg>
      </pc:sldChg>
    </pc:docChg>
  </pc:docChgLst>
  <pc:docChgLst>
    <pc:chgData name="Jonathan Johansson (RF-SISU Småland)" userId="S::jonathan.johansson@rfsisu.se::e74c5cce-4217-46c4-a4d4-5033b81ff73a" providerId="AD" clId="Web-{5F0D7D09-35F1-447E-9E03-8589884B8281}"/>
    <pc:docChg chg="modSld">
      <pc:chgData name="Jonathan Johansson (RF-SISU Småland)" userId="S::jonathan.johansson@rfsisu.se::e74c5cce-4217-46c4-a4d4-5033b81ff73a" providerId="AD" clId="Web-{5F0D7D09-35F1-447E-9E03-8589884B8281}" dt="2023-11-10T10:39:48.092" v="4" actId="20577"/>
      <pc:docMkLst>
        <pc:docMk/>
      </pc:docMkLst>
      <pc:sldChg chg="modSp">
        <pc:chgData name="Jonathan Johansson (RF-SISU Småland)" userId="S::jonathan.johansson@rfsisu.se::e74c5cce-4217-46c4-a4d4-5033b81ff73a" providerId="AD" clId="Web-{5F0D7D09-35F1-447E-9E03-8589884B8281}" dt="2023-11-10T10:39:48.092" v="4" actId="20577"/>
        <pc:sldMkLst>
          <pc:docMk/>
          <pc:sldMk cId="4252774355" sldId="301"/>
        </pc:sldMkLst>
        <pc:spChg chg="mod">
          <ac:chgData name="Jonathan Johansson (RF-SISU Småland)" userId="S::jonathan.johansson@rfsisu.se::e74c5cce-4217-46c4-a4d4-5033b81ff73a" providerId="AD" clId="Web-{5F0D7D09-35F1-447E-9E03-8589884B8281}" dt="2023-11-10T10:39:48.092" v="4" actId="20577"/>
          <ac:spMkLst>
            <pc:docMk/>
            <pc:sldMk cId="4252774355" sldId="301"/>
            <ac:spMk id="13" creationId="{AED11901-7B9B-475A-A518-034B9670C2AA}"/>
          </ac:spMkLst>
        </pc:spChg>
      </pc:sldChg>
    </pc:docChg>
  </pc:docChgLst>
  <pc:docChgLst>
    <pc:chgData name="Jonathan Johansson (RF-SISU Småland)" userId="S::jonathan.johansson@rfsisu.se::e74c5cce-4217-46c4-a4d4-5033b81ff73a" providerId="AD" clId="Web-{2F757270-FDE4-49C6-BE60-F2C6D4335E8C}"/>
    <pc:docChg chg="modSld">
      <pc:chgData name="Jonathan Johansson (RF-SISU Småland)" userId="S::jonathan.johansson@rfsisu.se::e74c5cce-4217-46c4-a4d4-5033b81ff73a" providerId="AD" clId="Web-{2F757270-FDE4-49C6-BE60-F2C6D4335E8C}" dt="2023-11-09T12:39:25.427" v="31" actId="20577"/>
      <pc:docMkLst>
        <pc:docMk/>
      </pc:docMkLst>
      <pc:sldChg chg="modSp">
        <pc:chgData name="Jonathan Johansson (RF-SISU Småland)" userId="S::jonathan.johansson@rfsisu.se::e74c5cce-4217-46c4-a4d4-5033b81ff73a" providerId="AD" clId="Web-{2F757270-FDE4-49C6-BE60-F2C6D4335E8C}" dt="2023-11-09T12:39:25.427" v="31" actId="20577"/>
        <pc:sldMkLst>
          <pc:docMk/>
          <pc:sldMk cId="1575213968" sldId="384"/>
        </pc:sldMkLst>
        <pc:spChg chg="mod">
          <ac:chgData name="Jonathan Johansson (RF-SISU Småland)" userId="S::jonathan.johansson@rfsisu.se::e74c5cce-4217-46c4-a4d4-5033b81ff73a" providerId="AD" clId="Web-{2F757270-FDE4-49C6-BE60-F2C6D4335E8C}" dt="2023-11-09T12:39:25.427" v="31" actId="20577"/>
          <ac:spMkLst>
            <pc:docMk/>
            <pc:sldMk cId="1575213968" sldId="384"/>
            <ac:spMk id="13" creationId="{AED11901-7B9B-475A-A518-034B9670C2AA}"/>
          </ac:spMkLst>
        </pc:spChg>
      </pc:sldChg>
    </pc:docChg>
  </pc:docChgLst>
  <pc:docChgLst>
    <pc:chgData name="Maria Hill (RF-SISU Småland)" userId="S::maria.hill@rfsisu.se::b24b7afe-18eb-46c9-aa67-c8970e4f590c" providerId="AD" clId="Web-{260C6D3A-521E-4B5C-9F39-E55D8EA78AFF}"/>
    <pc:docChg chg="modSld">
      <pc:chgData name="Maria Hill (RF-SISU Småland)" userId="S::maria.hill@rfsisu.se::b24b7afe-18eb-46c9-aa67-c8970e4f590c" providerId="AD" clId="Web-{260C6D3A-521E-4B5C-9F39-E55D8EA78AFF}" dt="2023-11-06T08:55:39.275" v="0"/>
      <pc:docMkLst>
        <pc:docMk/>
      </pc:docMkLst>
      <pc:sldChg chg="modSp">
        <pc:chgData name="Maria Hill (RF-SISU Småland)" userId="S::maria.hill@rfsisu.se::b24b7afe-18eb-46c9-aa67-c8970e4f590c" providerId="AD" clId="Web-{260C6D3A-521E-4B5C-9F39-E55D8EA78AFF}" dt="2023-11-06T08:55:39.275" v="0"/>
        <pc:sldMkLst>
          <pc:docMk/>
          <pc:sldMk cId="1020668977" sldId="374"/>
        </pc:sldMkLst>
        <pc:picChg chg="mod">
          <ac:chgData name="Maria Hill (RF-SISU Småland)" userId="S::maria.hill@rfsisu.se::b24b7afe-18eb-46c9-aa67-c8970e4f590c" providerId="AD" clId="Web-{260C6D3A-521E-4B5C-9F39-E55D8EA78AFF}" dt="2023-11-06T08:55:39.275" v="0"/>
          <ac:picMkLst>
            <pc:docMk/>
            <pc:sldMk cId="1020668977" sldId="374"/>
            <ac:picMk id="1026" creationId="{71A9B37C-190D-D089-E817-9DC5079488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A5E2E-CCC4-486D-A3A1-C39EEA586E23}" type="datetimeFigureOut">
              <a:rPr lang="sv-SE" smtClean="0"/>
              <a:t>2023-11-10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E0E5A-1A62-455A-87DF-2B64F10FAD2B}" type="slidenum">
              <a:rPr lang="sv-SE" smtClean="0"/>
              <a:t>‹#›</a:t>
            </a:fld>
            <a:endParaRPr lang="sv-SE"/>
          </a:p>
        </p:txBody>
      </p:sp>
    </p:spTree>
    <p:extLst>
      <p:ext uri="{BB962C8B-B14F-4D97-AF65-F5344CB8AC3E}">
        <p14:creationId xmlns:p14="http://schemas.microsoft.com/office/powerpoint/2010/main" val="179915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1-2, 10 min</a:t>
            </a:r>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143826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1-2, 10 min</a:t>
            </a:r>
          </a:p>
        </p:txBody>
      </p:sp>
      <p:sp>
        <p:nvSpPr>
          <p:cNvPr id="4" name="Platshållare för bildnummer 3"/>
          <p:cNvSpPr>
            <a:spLocks noGrp="1"/>
          </p:cNvSpPr>
          <p:nvPr>
            <p:ph type="sldNum" sz="quarter" idx="5"/>
          </p:nvPr>
        </p:nvSpPr>
        <p:spPr/>
        <p:txBody>
          <a:bodyPr/>
          <a:lstStyle/>
          <a:p>
            <a:fld id="{30461574-F331-4067-BC40-E3DF5F511506}" type="slidenum">
              <a:rPr lang="sv-SE" smtClean="0"/>
              <a:t>2</a:t>
            </a:fld>
            <a:endParaRPr lang="sv-SE"/>
          </a:p>
        </p:txBody>
      </p:sp>
    </p:spTree>
    <p:extLst>
      <p:ext uri="{BB962C8B-B14F-4D97-AF65-F5344CB8AC3E}">
        <p14:creationId xmlns:p14="http://schemas.microsoft.com/office/powerpoint/2010/main" val="154121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3-4, 5 min</a:t>
            </a:r>
          </a:p>
          <a:p>
            <a:r>
              <a:rPr lang="sv-SE" dirty="0"/>
              <a:t>Läs texten och presentera utbildningen. Utbildning på 4-5 timmar, därav fortsätter arbetet för vissa under eftermiddagen, söndagen eller på hemmaplan.</a:t>
            </a:r>
          </a:p>
        </p:txBody>
      </p:sp>
      <p:sp>
        <p:nvSpPr>
          <p:cNvPr id="4" name="Platshållare för bildnummer 3"/>
          <p:cNvSpPr>
            <a:spLocks noGrp="1"/>
          </p:cNvSpPr>
          <p:nvPr>
            <p:ph type="sldNum" sz="quarter" idx="5"/>
          </p:nvPr>
        </p:nvSpPr>
        <p:spPr/>
        <p:txBody>
          <a:bodyPr/>
          <a:lstStyle/>
          <a:p>
            <a:fld id="{FF5E0E5A-1A62-455A-87DF-2B64F10FAD2B}" type="slidenum">
              <a:rPr lang="sv-SE" smtClean="0"/>
              <a:t>3</a:t>
            </a:fld>
            <a:endParaRPr lang="sv-SE"/>
          </a:p>
        </p:txBody>
      </p:sp>
    </p:spTree>
    <p:extLst>
      <p:ext uri="{BB962C8B-B14F-4D97-AF65-F5344CB8AC3E}">
        <p14:creationId xmlns:p14="http://schemas.microsoft.com/office/powerpoint/2010/main" val="296040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dirty="0"/>
              <a:t>Bild 3-4, 5 min. </a:t>
            </a:r>
          </a:p>
          <a:p>
            <a:pPr algn="l"/>
            <a:r>
              <a:rPr lang="sv-SE" dirty="0"/>
              <a:t>Skatta ditt nuläge 10 min (start 10:15)</a:t>
            </a:r>
          </a:p>
          <a:p>
            <a:pPr algn="l"/>
            <a:r>
              <a:rPr lang="sv-SE" dirty="0"/>
              <a:t>Avsnitt 1. Reflektera nuläge 10 min (start 10:25)</a:t>
            </a:r>
          </a:p>
          <a:p>
            <a:pPr algn="l"/>
            <a:r>
              <a:rPr lang="sv-SE" dirty="0" err="1"/>
              <a:t>Avsnit</a:t>
            </a:r>
            <a:r>
              <a:rPr lang="sv-SE" dirty="0"/>
              <a:t> 2. Vad motiverar ledare till ideellt engagemang? </a:t>
            </a:r>
          </a:p>
          <a:p>
            <a:pPr algn="l"/>
            <a:r>
              <a:rPr lang="sv-SE" dirty="0"/>
              <a:t>Film 10 min + reflektion smågrupper 3 min – storgrupp 7 min. (start 10:35)</a:t>
            </a:r>
          </a:p>
          <a:p>
            <a:pPr algn="l"/>
            <a:r>
              <a:rPr lang="sv-SE" dirty="0"/>
              <a:t>Drivande krafter – Jonathan 2 min (start 10:55)</a:t>
            </a:r>
          </a:p>
          <a:p>
            <a:pPr algn="l"/>
            <a:r>
              <a:rPr lang="sv-SE" dirty="0"/>
              <a:t>Hindrande krafter – Maria 2 min </a:t>
            </a:r>
          </a:p>
          <a:p>
            <a:pPr algn="l"/>
            <a:r>
              <a:rPr lang="sv-SE" dirty="0"/>
              <a:t>Reflektionsfrågor – 10 min smågrupper, 10 min storgrupp</a:t>
            </a:r>
          </a:p>
          <a:p>
            <a:pPr algn="l"/>
            <a:r>
              <a:rPr lang="sv-SE" dirty="0"/>
              <a:t>Paus 10 min</a:t>
            </a:r>
          </a:p>
          <a:p>
            <a:pPr algn="l"/>
            <a:r>
              <a:rPr lang="sv-SE" dirty="0"/>
              <a:t>(start 11:30) Avsnitt 3. Presentera avsnitt – Jonathan (Reagera, förebygg och främja + roliga eller jobbiga uppgifter) 5 min</a:t>
            </a:r>
          </a:p>
          <a:p>
            <a:pPr algn="l"/>
            <a:r>
              <a:rPr lang="sv-SE" dirty="0"/>
              <a:t>Föreningens kraftkällor – Mia (pengabrist och engagemangsbrist + framtidens revisorer) 5 min</a:t>
            </a:r>
          </a:p>
          <a:p>
            <a:pPr algn="l"/>
            <a:r>
              <a:rPr lang="sv-SE" dirty="0"/>
              <a:t>Att ge saker energi – Mia (projekt som arbetsform) 5 min</a:t>
            </a:r>
          </a:p>
          <a:p>
            <a:pPr algn="l"/>
            <a:r>
              <a:rPr lang="sv-SE" dirty="0"/>
              <a:t>Reflektionsfrågor – smågrupper 20 min + storgrupp 10 min </a:t>
            </a:r>
          </a:p>
          <a:p>
            <a:pPr algn="l"/>
            <a:r>
              <a:rPr lang="sv-SE" dirty="0"/>
              <a:t>(Start 12:15) Avslutning/presentation av material samt utbildningens fortsättning (slut 12:30)</a:t>
            </a:r>
          </a:p>
          <a:p>
            <a:pPr algn="l"/>
            <a:endParaRPr lang="sv-SE" dirty="0"/>
          </a:p>
        </p:txBody>
      </p:sp>
      <p:sp>
        <p:nvSpPr>
          <p:cNvPr id="4" name="Platshållare för bildnummer 3"/>
          <p:cNvSpPr>
            <a:spLocks noGrp="1"/>
          </p:cNvSpPr>
          <p:nvPr>
            <p:ph type="sldNum" sz="quarter" idx="5"/>
          </p:nvPr>
        </p:nvSpPr>
        <p:spPr/>
        <p:txBody>
          <a:bodyPr/>
          <a:lstStyle/>
          <a:p>
            <a:fld id="{72C626C3-771A-44A9-98C6-56139E54F643}" type="slidenum">
              <a:rPr lang="sv-SE" smtClean="0"/>
              <a:t>4</a:t>
            </a:fld>
            <a:endParaRPr lang="sv-SE"/>
          </a:p>
        </p:txBody>
      </p:sp>
    </p:spTree>
    <p:extLst>
      <p:ext uri="{BB962C8B-B14F-4D97-AF65-F5344CB8AC3E}">
        <p14:creationId xmlns:p14="http://schemas.microsoft.com/office/powerpoint/2010/main" val="195267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5 min paus sen eget arbete.</a:t>
            </a:r>
          </a:p>
        </p:txBody>
      </p:sp>
      <p:sp>
        <p:nvSpPr>
          <p:cNvPr id="4" name="Platshållare för bildnummer 3"/>
          <p:cNvSpPr>
            <a:spLocks noGrp="1"/>
          </p:cNvSpPr>
          <p:nvPr>
            <p:ph type="sldNum" sz="quarter" idx="5"/>
          </p:nvPr>
        </p:nvSpPr>
        <p:spPr/>
        <p:txBody>
          <a:bodyPr/>
          <a:lstStyle/>
          <a:p>
            <a:fld id="{FF5E0E5A-1A62-455A-87DF-2B64F10FAD2B}" type="slidenum">
              <a:rPr lang="sv-SE" smtClean="0"/>
              <a:t>5</a:t>
            </a:fld>
            <a:endParaRPr lang="sv-SE"/>
          </a:p>
        </p:txBody>
      </p:sp>
    </p:spTree>
    <p:extLst>
      <p:ext uri="{BB962C8B-B14F-4D97-AF65-F5344CB8AC3E}">
        <p14:creationId xmlns:p14="http://schemas.microsoft.com/office/powerpoint/2010/main" val="335502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4228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D38546-4E2B-37D6-B836-BFB5057B470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A6D7ECE-6E0A-EC97-C46E-480F12570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E76F9BB-4054-AAB7-5082-8F19E79082FC}"/>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5" name="Platshållare för sidfot 4">
            <a:extLst>
              <a:ext uri="{FF2B5EF4-FFF2-40B4-BE49-F238E27FC236}">
                <a16:creationId xmlns:a16="http://schemas.microsoft.com/office/drawing/2014/main" id="{38B10314-F80A-6DD5-7100-64CBF4C3B0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113972-54E3-4ABC-5F5D-1120BE2A5629}"/>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208803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166BCF-86C2-52D9-AF2F-9FBBA857CE6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EAE5032-92EC-632F-C5CE-B9A733EEB4A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B1058F-BEBB-7A04-DA40-A8F498D27546}"/>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5" name="Platshållare för sidfot 4">
            <a:extLst>
              <a:ext uri="{FF2B5EF4-FFF2-40B4-BE49-F238E27FC236}">
                <a16:creationId xmlns:a16="http://schemas.microsoft.com/office/drawing/2014/main" id="{A088A390-6871-0156-6BEC-68B945AD406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D79BF0-DAD5-F41D-E29F-63D16F2D78B8}"/>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322761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CE7B5B0-88F8-2AD1-CCB6-789BDFDEB0D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4EA2F44-8ABB-58BC-0BCE-61D361511C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2C9451C-67B3-5F94-158F-EAC0D14411B3}"/>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5" name="Platshållare för sidfot 4">
            <a:extLst>
              <a:ext uri="{FF2B5EF4-FFF2-40B4-BE49-F238E27FC236}">
                <a16:creationId xmlns:a16="http://schemas.microsoft.com/office/drawing/2014/main" id="{7CE7995E-E872-FBD8-C61C-7BA6624B8C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36CCE98-4767-8DD8-B2F1-C021C6D46BFD}"/>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725690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endParaRPr lang="sv-SE" dirty="0"/>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7294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14" name="Bild 2">
            <a:extLst>
              <a:ext uri="{FF2B5EF4-FFF2-40B4-BE49-F238E27FC236}">
                <a16:creationId xmlns:a16="http://schemas.microsoft.com/office/drawing/2014/main" id="{06901E9D-DB26-4B9E-92E2-24C6D484436B}"/>
              </a:ext>
            </a:extLst>
          </p:cNvPr>
          <p:cNvGrpSpPr/>
          <p:nvPr userDrawn="1"/>
        </p:nvGrpSpPr>
        <p:grpSpPr>
          <a:xfrm>
            <a:off x="8648700" y="-2324098"/>
            <a:ext cx="4178299" cy="8356598"/>
            <a:chOff x="5014912" y="1266825"/>
            <a:chExt cx="2162175" cy="4324350"/>
          </a:xfrm>
        </p:grpSpPr>
        <p:sp>
          <p:nvSpPr>
            <p:cNvPr id="15" name="Frihandsfigur: Form 14">
              <a:extLst>
                <a:ext uri="{FF2B5EF4-FFF2-40B4-BE49-F238E27FC236}">
                  <a16:creationId xmlns:a16="http://schemas.microsoft.com/office/drawing/2014/main" id="{74994720-B08B-40D7-AFDF-FCA2B1F0A24C}"/>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alpha val="25000"/>
                </a:srgbClr>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3743EC6F-2DDF-41A0-B787-BA2FD3FB619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alpha val="25000"/>
                </a:srgbClr>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40A8268D-E3C7-4649-A290-DA5B046525B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alpha val="25000"/>
                </a:srgbClr>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E1C3C070-6A97-4572-8BB6-0AE049A8D57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alpha val="25000"/>
                </a:srgbClr>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29F889A9-E885-4DAA-ACB7-EC2FE1D670FA}"/>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alpha val="25000"/>
                </a:srgbClr>
              </a:solidFill>
              <a:custDash>
                <a:ds d="607373" sp="607373"/>
              </a:custDash>
              <a:miter/>
            </a:ln>
          </p:spPr>
          <p:txBody>
            <a:bodyPr rtlCol="0" anchor="ctr"/>
            <a:lstStyle/>
            <a:p>
              <a:endParaRPr lang="sv-SE"/>
            </a:p>
          </p:txBody>
        </p:sp>
        <p:sp>
          <p:nvSpPr>
            <p:cNvPr id="20" name="Frihandsfigur: Form 19">
              <a:extLst>
                <a:ext uri="{FF2B5EF4-FFF2-40B4-BE49-F238E27FC236}">
                  <a16:creationId xmlns:a16="http://schemas.microsoft.com/office/drawing/2014/main" id="{E346280F-3B1F-445B-94A8-A35F571378A7}"/>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alpha val="25000"/>
                </a:srgbClr>
              </a:solidFill>
              <a:prstDash val="solid"/>
              <a:miter/>
            </a:ln>
          </p:spPr>
          <p:txBody>
            <a:bodyPr rtlCol="0" anchor="ctr"/>
            <a:lstStyle/>
            <a:p>
              <a:endParaRPr lang="sv-SE"/>
            </a:p>
          </p:txBody>
        </p:sp>
      </p:grpSp>
    </p:spTree>
    <p:extLst>
      <p:ext uri="{BB962C8B-B14F-4D97-AF65-F5344CB8AC3E}">
        <p14:creationId xmlns:p14="http://schemas.microsoft.com/office/powerpoint/2010/main" val="367314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4E2ACB-6694-BC85-4DF5-3ED4A03F3A6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A8842F3-3664-B124-7309-04D96886933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5E1ABD-454E-EAC6-D332-F37A90EC3E2F}"/>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5" name="Platshållare för sidfot 4">
            <a:extLst>
              <a:ext uri="{FF2B5EF4-FFF2-40B4-BE49-F238E27FC236}">
                <a16:creationId xmlns:a16="http://schemas.microsoft.com/office/drawing/2014/main" id="{8C0E728A-1702-1B92-CD93-C61FDDB56C2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06CF0D0-A80D-B1E7-71E6-D3DAD8FF3334}"/>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241057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F7CA72-DF1C-9FAA-DE81-7349C971050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C024B84-4181-6A25-05D7-43549E2C6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84F4908-6735-3661-B8E0-45E903DB6B1F}"/>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5" name="Platshållare för sidfot 4">
            <a:extLst>
              <a:ext uri="{FF2B5EF4-FFF2-40B4-BE49-F238E27FC236}">
                <a16:creationId xmlns:a16="http://schemas.microsoft.com/office/drawing/2014/main" id="{603597D4-4561-1613-8FB3-BD4A799A60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5009EE-E583-24A4-B41A-0FAB01459D03}"/>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275825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3D5564-C51B-4B25-5792-C8ED102A1EF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6D8FD8D-7B87-216A-10AB-4C1B694D4A0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EA08582-6E0E-8F66-3B1E-603E4B6C3AD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EB51836-0CC8-A985-0BC3-F766957FABD8}"/>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6" name="Platshållare för sidfot 5">
            <a:extLst>
              <a:ext uri="{FF2B5EF4-FFF2-40B4-BE49-F238E27FC236}">
                <a16:creationId xmlns:a16="http://schemas.microsoft.com/office/drawing/2014/main" id="{A63BB868-BD0D-1293-2548-68D0CCB7D32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61D9736-1350-FEE0-9B73-D1D8D300C203}"/>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255633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70CC99-925E-B66E-5FF9-E5FF45BEB7C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E26D588-8932-C35C-7B3A-CAF7C24672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6919EC4-4DD0-EFC3-C80F-236A3124439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4BE636F-6274-E299-4FDB-75340BCFD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466811F-BD01-E83D-BE96-03ADD792432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F793ED-2D0F-DD59-120B-94A1367E983A}"/>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8" name="Platshållare för sidfot 7">
            <a:extLst>
              <a:ext uri="{FF2B5EF4-FFF2-40B4-BE49-F238E27FC236}">
                <a16:creationId xmlns:a16="http://schemas.microsoft.com/office/drawing/2014/main" id="{A8358802-713F-3F50-1D1A-7B76DB3AC61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160F3AF-C2D5-7867-60AE-E6E1BE3D9B21}"/>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428036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B3EC9D-DA73-6FA8-F822-A4BA0933FC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13D5043-D597-773C-F150-20A91C7F5D6F}"/>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4" name="Platshållare för sidfot 3">
            <a:extLst>
              <a:ext uri="{FF2B5EF4-FFF2-40B4-BE49-F238E27FC236}">
                <a16:creationId xmlns:a16="http://schemas.microsoft.com/office/drawing/2014/main" id="{1F3BE5C4-C661-9AC6-FAEE-AF2610917C4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4B2BFC4-BF4F-9EB8-4A07-B6072C05B0F5}"/>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404452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C55CA14-4149-A1AE-F0B8-070739223A51}"/>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3" name="Platshållare för sidfot 2">
            <a:extLst>
              <a:ext uri="{FF2B5EF4-FFF2-40B4-BE49-F238E27FC236}">
                <a16:creationId xmlns:a16="http://schemas.microsoft.com/office/drawing/2014/main" id="{275F55F8-21D0-A080-B779-D9449E5E20A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443823F-15D4-0360-8041-1FA8E9B6E4AC}"/>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36930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6F626C-0061-6849-FA53-E27A7140178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6402D08-4578-E0E1-867D-7F862F8A4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D430EE2-68B5-20A4-9576-C2404E83C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EBF29AD-CC84-B6E3-2A7F-116515E13E29}"/>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6" name="Platshållare för sidfot 5">
            <a:extLst>
              <a:ext uri="{FF2B5EF4-FFF2-40B4-BE49-F238E27FC236}">
                <a16:creationId xmlns:a16="http://schemas.microsoft.com/office/drawing/2014/main" id="{C3C18CC2-AA93-96C0-69FE-5C74E8C207C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D6C7891-A0B5-E5B9-234D-1127116C6881}"/>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365800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44AA2E-7A95-8424-894A-939EB71C0DD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32681AC-E2CC-892C-D6F5-E341E7907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BBF0A3A-E367-CC36-D726-91297E1C8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BB30B63-565C-575A-8004-1A0443D8FF0D}"/>
              </a:ext>
            </a:extLst>
          </p:cNvPr>
          <p:cNvSpPr>
            <a:spLocks noGrp="1"/>
          </p:cNvSpPr>
          <p:nvPr>
            <p:ph type="dt" sz="half" idx="10"/>
          </p:nvPr>
        </p:nvSpPr>
        <p:spPr/>
        <p:txBody>
          <a:bodyPr/>
          <a:lstStyle/>
          <a:p>
            <a:fld id="{CCDF7EFE-71A9-4C1E-B2F9-CEB9ECE0D6AD}" type="datetimeFigureOut">
              <a:rPr lang="sv-SE" smtClean="0"/>
              <a:t>2023-11-10</a:t>
            </a:fld>
            <a:endParaRPr lang="sv-SE"/>
          </a:p>
        </p:txBody>
      </p:sp>
      <p:sp>
        <p:nvSpPr>
          <p:cNvPr id="6" name="Platshållare för sidfot 5">
            <a:extLst>
              <a:ext uri="{FF2B5EF4-FFF2-40B4-BE49-F238E27FC236}">
                <a16:creationId xmlns:a16="http://schemas.microsoft.com/office/drawing/2014/main" id="{4ABF16A4-02F3-3E7E-ABC0-31709298DD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577377-39F8-B119-2FFE-C109229D26B0}"/>
              </a:ext>
            </a:extLst>
          </p:cNvPr>
          <p:cNvSpPr>
            <a:spLocks noGrp="1"/>
          </p:cNvSpPr>
          <p:nvPr>
            <p:ph type="sldNum" sz="quarter" idx="12"/>
          </p:nvPr>
        </p:nvSpPr>
        <p:spPr/>
        <p:txBody>
          <a:bodyPr/>
          <a:lstStyle/>
          <a:p>
            <a:fld id="{36E3AA5F-E842-4FC4-8684-3638F272E201}" type="slidenum">
              <a:rPr lang="sv-SE" smtClean="0"/>
              <a:t>‹#›</a:t>
            </a:fld>
            <a:endParaRPr lang="sv-SE"/>
          </a:p>
        </p:txBody>
      </p:sp>
    </p:spTree>
    <p:extLst>
      <p:ext uri="{BB962C8B-B14F-4D97-AF65-F5344CB8AC3E}">
        <p14:creationId xmlns:p14="http://schemas.microsoft.com/office/powerpoint/2010/main" val="425165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CD00F8-51E4-C5A7-251C-BA95BA764E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9865EDF-1019-1AC5-20AB-8B0A998A6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53604E-E4F7-34AE-A48F-C31D04F36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F7EFE-71A9-4C1E-B2F9-CEB9ECE0D6AD}" type="datetimeFigureOut">
              <a:rPr lang="sv-SE" smtClean="0"/>
              <a:t>2023-11-10</a:t>
            </a:fld>
            <a:endParaRPr lang="sv-SE"/>
          </a:p>
        </p:txBody>
      </p:sp>
      <p:sp>
        <p:nvSpPr>
          <p:cNvPr id="5" name="Platshållare för sidfot 4">
            <a:extLst>
              <a:ext uri="{FF2B5EF4-FFF2-40B4-BE49-F238E27FC236}">
                <a16:creationId xmlns:a16="http://schemas.microsoft.com/office/drawing/2014/main" id="{641A6316-8873-E55B-B2E8-7D09E6FF4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B14F3E3-87F5-4876-19FB-03448BF84A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3AA5F-E842-4FC4-8684-3638F272E201}" type="slidenum">
              <a:rPr lang="sv-SE" smtClean="0"/>
              <a:t>‹#›</a:t>
            </a:fld>
            <a:endParaRPr lang="sv-SE"/>
          </a:p>
        </p:txBody>
      </p:sp>
    </p:spTree>
    <p:extLst>
      <p:ext uri="{BB962C8B-B14F-4D97-AF65-F5344CB8AC3E}">
        <p14:creationId xmlns:p14="http://schemas.microsoft.com/office/powerpoint/2010/main" val="161654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67B62D7-0569-438E-A57C-B9F9B21B975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a:stretch/>
        </p:blipFill>
        <p:spPr>
          <a:xfrm>
            <a:off x="3923" y="0"/>
            <a:ext cx="12192000" cy="6858000"/>
          </a:xfrm>
          <a:prstGeom prst="rect">
            <a:avLst/>
          </a:prstGeom>
          <a:noFill/>
        </p:spPr>
      </p:pic>
      <p:sp>
        <p:nvSpPr>
          <p:cNvPr id="9" name="textruta 8">
            <a:extLst>
              <a:ext uri="{FF2B5EF4-FFF2-40B4-BE49-F238E27FC236}">
                <a16:creationId xmlns:a16="http://schemas.microsoft.com/office/drawing/2014/main" id="{E1A3E48B-12DE-4680-9DEE-7D678C65B0A3}"/>
              </a:ext>
            </a:extLst>
          </p:cNvPr>
          <p:cNvSpPr txBox="1"/>
          <p:nvPr/>
        </p:nvSpPr>
        <p:spPr>
          <a:xfrm>
            <a:off x="731520" y="1123407"/>
            <a:ext cx="11120326" cy="2308324"/>
          </a:xfrm>
          <a:prstGeom prst="rect">
            <a:avLst/>
          </a:prstGeom>
          <a:noFill/>
        </p:spPr>
        <p:txBody>
          <a:bodyPr wrap="square" lIns="91440" tIns="45720" rIns="91440" bIns="45720" rtlCol="0" anchor="t">
            <a:spAutoFit/>
          </a:bodyPr>
          <a:lstStyle/>
          <a:p>
            <a:r>
              <a:rPr lang="sv-SE" sz="2400" dirty="0">
                <a:solidFill>
                  <a:schemeClr val="bg1"/>
                </a:solidFill>
                <a:latin typeface="Proxima Nova Extrabold"/>
              </a:rPr>
              <a:t>Välkommen till RF-SISU Smålands </a:t>
            </a:r>
            <a:r>
              <a:rPr lang="sv-SE" sz="7200" b="1" dirty="0">
                <a:solidFill>
                  <a:schemeClr val="bg1"/>
                </a:solidFill>
                <a:latin typeface="+mj-lt"/>
              </a:rPr>
              <a:t>Inspirationshelg 2023 – Ledare i fokus</a:t>
            </a:r>
            <a:endParaRPr lang="sv-SE" sz="6000" b="1" i="1" dirty="0">
              <a:solidFill>
                <a:schemeClr val="bg1"/>
              </a:solidFill>
              <a:latin typeface="Proxima Nova Extrabold" panose="02000506030000020004" pitchFamily="50" charset="0"/>
            </a:endParaRPr>
          </a:p>
        </p:txBody>
      </p:sp>
      <p:sp>
        <p:nvSpPr>
          <p:cNvPr id="13" name="textruta 12">
            <a:extLst>
              <a:ext uri="{FF2B5EF4-FFF2-40B4-BE49-F238E27FC236}">
                <a16:creationId xmlns:a16="http://schemas.microsoft.com/office/drawing/2014/main" id="{AED11901-7B9B-475A-A518-034B9670C2AA}"/>
              </a:ext>
            </a:extLst>
          </p:cNvPr>
          <p:cNvSpPr txBox="1"/>
          <p:nvPr/>
        </p:nvSpPr>
        <p:spPr>
          <a:xfrm>
            <a:off x="878047" y="3482458"/>
            <a:ext cx="7779816" cy="2492990"/>
          </a:xfrm>
          <a:prstGeom prst="rect">
            <a:avLst/>
          </a:prstGeom>
          <a:noFill/>
          <a:ln>
            <a:solidFill>
              <a:schemeClr val="bg1"/>
            </a:solidFill>
          </a:ln>
        </p:spPr>
        <p:txBody>
          <a:bodyPr wrap="square" lIns="91440" tIns="45720" rIns="91440" bIns="45720" rtlCol="0" anchor="ctr">
            <a:spAutoFit/>
          </a:bodyPr>
          <a:lstStyle/>
          <a:p>
            <a:pPr>
              <a:tabLst>
                <a:tab pos="1166813" algn="l"/>
              </a:tabLst>
            </a:pPr>
            <a:r>
              <a:rPr lang="sv-SE" sz="3600" b="1" dirty="0">
                <a:solidFill>
                  <a:schemeClr val="bg1"/>
                </a:solidFill>
              </a:rPr>
              <a:t>Program lördag</a:t>
            </a:r>
          </a:p>
          <a:p>
            <a:pPr>
              <a:tabLst>
                <a:tab pos="1166813" algn="l"/>
              </a:tabLst>
            </a:pPr>
            <a:r>
              <a:rPr lang="sv-SE" sz="2400" b="1" dirty="0">
                <a:solidFill>
                  <a:schemeClr val="bg1"/>
                </a:solidFill>
              </a:rPr>
              <a:t>10.00</a:t>
            </a:r>
            <a:r>
              <a:rPr lang="sv-SE" sz="2400" dirty="0">
                <a:solidFill>
                  <a:schemeClr val="bg1"/>
                </a:solidFill>
              </a:rPr>
              <a:t> 	Inspirationsblock (inklusive paus)</a:t>
            </a:r>
            <a:endParaRPr lang="sv-SE" sz="2400" dirty="0">
              <a:solidFill>
                <a:schemeClr val="bg1"/>
              </a:solidFill>
              <a:cs typeface="Calibri"/>
            </a:endParaRPr>
          </a:p>
          <a:p>
            <a:pPr>
              <a:tabLst>
                <a:tab pos="1166813" algn="l"/>
              </a:tabLst>
            </a:pPr>
            <a:r>
              <a:rPr lang="sv-SE" sz="2400" b="1" dirty="0">
                <a:solidFill>
                  <a:schemeClr val="bg1"/>
                </a:solidFill>
              </a:rPr>
              <a:t>12.30 	</a:t>
            </a:r>
            <a:r>
              <a:rPr lang="sv-SE" sz="2400" dirty="0">
                <a:solidFill>
                  <a:schemeClr val="bg1"/>
                </a:solidFill>
              </a:rPr>
              <a:t>Lunch</a:t>
            </a:r>
            <a:endParaRPr lang="sv-SE" sz="2400" dirty="0">
              <a:solidFill>
                <a:schemeClr val="bg1"/>
              </a:solidFill>
              <a:cs typeface="Calibri"/>
            </a:endParaRPr>
          </a:p>
          <a:p>
            <a:pPr>
              <a:tabLst>
                <a:tab pos="1166813" algn="l"/>
              </a:tabLst>
            </a:pPr>
            <a:r>
              <a:rPr lang="sv-SE" sz="2400" b="1" dirty="0">
                <a:solidFill>
                  <a:schemeClr val="bg1"/>
                </a:solidFill>
              </a:rPr>
              <a:t>13.30	</a:t>
            </a:r>
            <a:r>
              <a:rPr lang="sv-SE" sz="2400" dirty="0">
                <a:solidFill>
                  <a:schemeClr val="bg1"/>
                </a:solidFill>
              </a:rPr>
              <a:t>Eget arbete med tillgång till Idrottskonsulent</a:t>
            </a:r>
            <a:endParaRPr lang="sv-SE" sz="2400" dirty="0">
              <a:solidFill>
                <a:schemeClr val="bg1"/>
              </a:solidFill>
              <a:cs typeface="Calibri"/>
            </a:endParaRPr>
          </a:p>
          <a:p>
            <a:pPr>
              <a:tabLst>
                <a:tab pos="1166813" algn="l"/>
              </a:tabLst>
            </a:pPr>
            <a:r>
              <a:rPr lang="sv-SE" sz="2400" b="1" dirty="0">
                <a:solidFill>
                  <a:schemeClr val="bg1"/>
                </a:solidFill>
              </a:rPr>
              <a:t>16.00 	</a:t>
            </a:r>
            <a:r>
              <a:rPr lang="sv-SE" sz="2400" dirty="0">
                <a:solidFill>
                  <a:schemeClr val="bg1"/>
                </a:solidFill>
              </a:rPr>
              <a:t>Egen tid (Spa för dem som bokat)</a:t>
            </a:r>
          </a:p>
          <a:p>
            <a:pPr>
              <a:tabLst>
                <a:tab pos="1166813" algn="l"/>
              </a:tabLst>
            </a:pPr>
            <a:r>
              <a:rPr lang="sv-SE" sz="2400" b="1" dirty="0">
                <a:solidFill>
                  <a:schemeClr val="bg1"/>
                </a:solidFill>
                <a:cs typeface="Calibri"/>
              </a:rPr>
              <a:t>19.00 	</a:t>
            </a:r>
            <a:r>
              <a:rPr lang="sv-SE" sz="2400" dirty="0">
                <a:solidFill>
                  <a:schemeClr val="bg1"/>
                </a:solidFill>
                <a:cs typeface="Calibri"/>
              </a:rPr>
              <a:t>Middag </a:t>
            </a:r>
          </a:p>
        </p:txBody>
      </p:sp>
      <p:pic>
        <p:nvPicPr>
          <p:cNvPr id="14" name="Bildobjekt 13" descr="En bild som visar text, clipart&#10;&#10;Automatiskt genererad beskrivning">
            <a:extLst>
              <a:ext uri="{FF2B5EF4-FFF2-40B4-BE49-F238E27FC236}">
                <a16:creationId xmlns:a16="http://schemas.microsoft.com/office/drawing/2014/main" id="{E9AB923F-CF61-4F91-9578-60F3F9E699B8}"/>
              </a:ext>
            </a:extLst>
          </p:cNvPr>
          <p:cNvPicPr>
            <a:picLocks noChangeAspect="1"/>
          </p:cNvPicPr>
          <p:nvPr/>
        </p:nvPicPr>
        <p:blipFill>
          <a:blip r:embed="rId5"/>
          <a:stretch>
            <a:fillRect/>
          </a:stretch>
        </p:blipFill>
        <p:spPr>
          <a:xfrm>
            <a:off x="9357063" y="267173"/>
            <a:ext cx="2494783" cy="856234"/>
          </a:xfrm>
          <a:prstGeom prst="rect">
            <a:avLst/>
          </a:prstGeom>
        </p:spPr>
      </p:pic>
      <p:grpSp>
        <p:nvGrpSpPr>
          <p:cNvPr id="23" name="Grupp 22">
            <a:extLst>
              <a:ext uri="{FF2B5EF4-FFF2-40B4-BE49-F238E27FC236}">
                <a16:creationId xmlns:a16="http://schemas.microsoft.com/office/drawing/2014/main" id="{16B59486-9B88-4059-B2C6-8139B9353299}"/>
              </a:ext>
            </a:extLst>
          </p:cNvPr>
          <p:cNvGrpSpPr/>
          <p:nvPr/>
        </p:nvGrpSpPr>
        <p:grpSpPr>
          <a:xfrm rot="19684054">
            <a:off x="7787078" y="5110698"/>
            <a:ext cx="6621492" cy="1404721"/>
            <a:chOff x="7651909" y="4103951"/>
            <a:chExt cx="5455446" cy="1404721"/>
          </a:xfrm>
        </p:grpSpPr>
        <p:sp>
          <p:nvSpPr>
            <p:cNvPr id="15" name="Rektangel 14">
              <a:extLst>
                <a:ext uri="{FF2B5EF4-FFF2-40B4-BE49-F238E27FC236}">
                  <a16:creationId xmlns:a16="http://schemas.microsoft.com/office/drawing/2014/main" id="{CB7A8A81-3343-4143-9AD3-0B3819842481}"/>
                </a:ext>
              </a:extLst>
            </p:cNvPr>
            <p:cNvSpPr/>
            <p:nvPr/>
          </p:nvSpPr>
          <p:spPr>
            <a:xfrm>
              <a:off x="7681877" y="4103951"/>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IDROTTEN GÖR</a:t>
              </a:r>
            </a:p>
          </p:txBody>
        </p:sp>
        <p:sp>
          <p:nvSpPr>
            <p:cNvPr id="17" name="Rektangel 16">
              <a:extLst>
                <a:ext uri="{FF2B5EF4-FFF2-40B4-BE49-F238E27FC236}">
                  <a16:creationId xmlns:a16="http://schemas.microsoft.com/office/drawing/2014/main" id="{86C74DE9-2E2E-4A2E-9256-A08DB49DC668}"/>
                </a:ext>
              </a:extLst>
            </p:cNvPr>
            <p:cNvSpPr/>
            <p:nvPr/>
          </p:nvSpPr>
          <p:spPr>
            <a:xfrm>
              <a:off x="7651909" y="4594913"/>
              <a:ext cx="5425478" cy="422797"/>
            </a:xfrm>
            <a:prstGeom prst="rect">
              <a:avLst/>
            </a:prstGeom>
            <a:solidFill>
              <a:srgbClr val="10364F"/>
            </a:solidFill>
            <a:ln>
              <a:solidFill>
                <a:srgbClr val="10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SVERIGE</a:t>
              </a:r>
            </a:p>
          </p:txBody>
        </p:sp>
        <p:sp>
          <p:nvSpPr>
            <p:cNvPr id="18" name="Rektangel 17">
              <a:extLst>
                <a:ext uri="{FF2B5EF4-FFF2-40B4-BE49-F238E27FC236}">
                  <a16:creationId xmlns:a16="http://schemas.microsoft.com/office/drawing/2014/main" id="{7CED37DA-22FF-4507-BB86-5F9A9BCF97E0}"/>
                </a:ext>
              </a:extLst>
            </p:cNvPr>
            <p:cNvSpPr/>
            <p:nvPr/>
          </p:nvSpPr>
          <p:spPr>
            <a:xfrm>
              <a:off x="7681877" y="5085875"/>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STARKARE</a:t>
              </a:r>
            </a:p>
          </p:txBody>
        </p:sp>
      </p:grpSp>
    </p:spTree>
    <p:extLst>
      <p:ext uri="{BB962C8B-B14F-4D97-AF65-F5344CB8AC3E}">
        <p14:creationId xmlns:p14="http://schemas.microsoft.com/office/powerpoint/2010/main" val="71628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F96BD68E-4C68-3043-4169-B244EB8CA9FD}"/>
              </a:ext>
            </a:extLst>
          </p:cNvPr>
          <p:cNvSpPr txBox="1"/>
          <p:nvPr/>
        </p:nvSpPr>
        <p:spPr>
          <a:xfrm>
            <a:off x="831523" y="3676722"/>
            <a:ext cx="6879093" cy="707886"/>
          </a:xfrm>
          <a:prstGeom prst="rect">
            <a:avLst/>
          </a:prstGeom>
          <a:noFill/>
        </p:spPr>
        <p:txBody>
          <a:bodyPr wrap="square" rtlCol="0">
            <a:spAutoFit/>
          </a:bodyPr>
          <a:lstStyle/>
          <a:p>
            <a:r>
              <a:rPr lang="sv-SE" sz="2000" dirty="0"/>
              <a:t>Utbildare RF-SISU Småland:</a:t>
            </a:r>
          </a:p>
          <a:p>
            <a:r>
              <a:rPr lang="sv-SE" sz="2000" dirty="0"/>
              <a:t>Maria Hill och Jonathan Johansson</a:t>
            </a:r>
          </a:p>
        </p:txBody>
      </p:sp>
      <p:pic>
        <p:nvPicPr>
          <p:cNvPr id="6" name="Bildobjekt 5">
            <a:extLst>
              <a:ext uri="{FF2B5EF4-FFF2-40B4-BE49-F238E27FC236}">
                <a16:creationId xmlns:a16="http://schemas.microsoft.com/office/drawing/2014/main" id="{B7CFA832-96C9-BB3A-8C33-E41D36085759}"/>
              </a:ext>
            </a:extLst>
          </p:cNvPr>
          <p:cNvPicPr>
            <a:picLocks noChangeAspect="1"/>
          </p:cNvPicPr>
          <p:nvPr/>
        </p:nvPicPr>
        <p:blipFill>
          <a:blip r:embed="rId3"/>
          <a:srcRect/>
          <a:stretch/>
        </p:blipFill>
        <p:spPr>
          <a:xfrm>
            <a:off x="3119325" y="4570189"/>
            <a:ext cx="1977595" cy="1977595"/>
          </a:xfrm>
          <a:prstGeom prst="rect">
            <a:avLst/>
          </a:prstGeom>
        </p:spPr>
      </p:pic>
      <p:sp>
        <p:nvSpPr>
          <p:cNvPr id="9" name="Rubrik 1">
            <a:extLst>
              <a:ext uri="{FF2B5EF4-FFF2-40B4-BE49-F238E27FC236}">
                <a16:creationId xmlns:a16="http://schemas.microsoft.com/office/drawing/2014/main" id="{E2C8B03D-B89C-D05A-3087-CC0976CFFC0D}"/>
              </a:ext>
            </a:extLst>
          </p:cNvPr>
          <p:cNvSpPr>
            <a:spLocks noGrp="1"/>
          </p:cNvSpPr>
          <p:nvPr>
            <p:ph type="title"/>
          </p:nvPr>
        </p:nvSpPr>
        <p:spPr>
          <a:xfrm>
            <a:off x="831523" y="98054"/>
            <a:ext cx="7627219" cy="3118784"/>
          </a:xfrm>
        </p:spPr>
        <p:txBody>
          <a:bodyPr anchor="ctr"/>
          <a:lstStyle/>
          <a:p>
            <a:pPr>
              <a:lnSpc>
                <a:spcPct val="150000"/>
              </a:lnSpc>
            </a:pPr>
            <a:r>
              <a:rPr lang="sv-SE" sz="6000" dirty="0"/>
              <a:t>Presentation </a:t>
            </a:r>
            <a:br>
              <a:rPr lang="sv-SE" sz="2400" dirty="0"/>
            </a:br>
            <a:r>
              <a:rPr lang="sv-SE" sz="2400" dirty="0">
                <a:latin typeface="+mn-lt"/>
              </a:rPr>
              <a:t>Vilken idrottsförening, roll och namn?</a:t>
            </a:r>
            <a:br>
              <a:rPr lang="sv-SE" sz="2400" dirty="0">
                <a:latin typeface="+mn-lt"/>
              </a:rPr>
            </a:br>
            <a:r>
              <a:rPr lang="sv-SE" sz="2400" dirty="0">
                <a:latin typeface="+mn-lt"/>
              </a:rPr>
              <a:t>Varför valde jag passet?</a:t>
            </a:r>
            <a:br>
              <a:rPr lang="sv-SE" sz="2400" dirty="0">
                <a:latin typeface="+mn-lt"/>
              </a:rPr>
            </a:br>
            <a:r>
              <a:rPr lang="sv-SE" sz="2400" dirty="0">
                <a:latin typeface="+mn-lt"/>
              </a:rPr>
              <a:t>Vad har jag för förväntningar på förmiddagen</a:t>
            </a:r>
          </a:p>
        </p:txBody>
      </p:sp>
      <p:pic>
        <p:nvPicPr>
          <p:cNvPr id="1026" name="Picture 2" descr="En bild som visar Människoansikte, person, leende, ansiktsbild&#10;&#10;Automatiskt genererad beskrivning">
            <a:extLst>
              <a:ext uri="{FF2B5EF4-FFF2-40B4-BE49-F238E27FC236}">
                <a16:creationId xmlns:a16="http://schemas.microsoft.com/office/drawing/2014/main" id="{71A9B37C-190D-D089-E817-9DC50794885D}"/>
              </a:ext>
            </a:extLst>
          </p:cNvPr>
          <p:cNvPicPr>
            <a:picLocks noChangeAspect="1" noChangeArrowheads="1"/>
          </p:cNvPicPr>
          <p:nvPr/>
        </p:nvPicPr>
        <p:blipFill>
          <a:blip r:embed="rId4"/>
          <a:srcRect/>
          <a:stretch>
            <a:fillRect/>
          </a:stretch>
        </p:blipFill>
        <p:spPr bwMode="auto">
          <a:xfrm>
            <a:off x="880450" y="4570188"/>
            <a:ext cx="1977595" cy="197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66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67B62D7-0569-438E-A57C-B9F9B21B975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a:stretch/>
        </p:blipFill>
        <p:spPr>
          <a:xfrm>
            <a:off x="0" y="-2"/>
            <a:ext cx="12192000" cy="6858000"/>
          </a:xfrm>
          <a:prstGeom prst="rect">
            <a:avLst/>
          </a:prstGeom>
          <a:noFill/>
        </p:spPr>
      </p:pic>
      <p:sp>
        <p:nvSpPr>
          <p:cNvPr id="9" name="textruta 8">
            <a:extLst>
              <a:ext uri="{FF2B5EF4-FFF2-40B4-BE49-F238E27FC236}">
                <a16:creationId xmlns:a16="http://schemas.microsoft.com/office/drawing/2014/main" id="{E1A3E48B-12DE-4680-9DEE-7D678C65B0A3}"/>
              </a:ext>
            </a:extLst>
          </p:cNvPr>
          <p:cNvSpPr txBox="1"/>
          <p:nvPr/>
        </p:nvSpPr>
        <p:spPr>
          <a:xfrm>
            <a:off x="717222" y="1268470"/>
            <a:ext cx="10424159" cy="1107996"/>
          </a:xfrm>
          <a:prstGeom prst="rect">
            <a:avLst/>
          </a:prstGeom>
          <a:noFill/>
        </p:spPr>
        <p:txBody>
          <a:bodyPr wrap="square" lIns="91440" tIns="45720" rIns="91440" bIns="45720" rtlCol="0" anchor="t">
            <a:spAutoFit/>
          </a:bodyPr>
          <a:lstStyle/>
          <a:p>
            <a:r>
              <a:rPr lang="sv-SE" sz="6600" b="1" dirty="0">
                <a:solidFill>
                  <a:schemeClr val="bg1"/>
                </a:solidFill>
                <a:latin typeface="+mj-lt"/>
              </a:rPr>
              <a:t>Ledare i fokus</a:t>
            </a:r>
            <a:endParaRPr lang="sv-SE" sz="6600" b="1" dirty="0">
              <a:solidFill>
                <a:schemeClr val="bg1"/>
              </a:solidFill>
              <a:latin typeface="Arial Black"/>
            </a:endParaRPr>
          </a:p>
        </p:txBody>
      </p:sp>
      <p:sp>
        <p:nvSpPr>
          <p:cNvPr id="13" name="textruta 12">
            <a:extLst>
              <a:ext uri="{FF2B5EF4-FFF2-40B4-BE49-F238E27FC236}">
                <a16:creationId xmlns:a16="http://schemas.microsoft.com/office/drawing/2014/main" id="{AED11901-7B9B-475A-A518-034B9670C2AA}"/>
              </a:ext>
            </a:extLst>
          </p:cNvPr>
          <p:cNvSpPr txBox="1"/>
          <p:nvPr/>
        </p:nvSpPr>
        <p:spPr>
          <a:xfrm>
            <a:off x="465494" y="2867844"/>
            <a:ext cx="8837781" cy="2246769"/>
          </a:xfrm>
          <a:prstGeom prst="rect">
            <a:avLst/>
          </a:prstGeom>
          <a:noFill/>
          <a:ln>
            <a:solidFill>
              <a:schemeClr val="bg1"/>
            </a:solidFill>
          </a:ln>
        </p:spPr>
        <p:txBody>
          <a:bodyPr wrap="square" lIns="91440" tIns="45720" rIns="91440" bIns="45720" rtlCol="0" anchor="ctr">
            <a:noAutofit/>
          </a:bodyPr>
          <a:lstStyle/>
          <a:p>
            <a:pPr>
              <a:tabLst>
                <a:tab pos="1166813" algn="l"/>
              </a:tabLst>
            </a:pPr>
            <a:r>
              <a:rPr lang="sv-SE" dirty="0">
                <a:solidFill>
                  <a:schemeClr val="bg1"/>
                </a:solidFill>
                <a:ea typeface="+mn-lt"/>
                <a:cs typeface="+mn-lt"/>
              </a:rPr>
              <a:t>En webbutbildning som riktar sig till dig som är idrottsledare eller föreningsledare. Du får veta mer om vad som motiverar ledare att engagera sig, vad som är bra att tänka på vid rekrytering och behålla, och framför allt hur du och andra i föreningen kan gå från ord till handling för att rekrytera och behålla fler ledare till olika uppdrag.  Utbildningen </a:t>
            </a:r>
            <a:r>
              <a:rPr lang="sv-SE" dirty="0">
                <a:solidFill>
                  <a:schemeClr val="bg1"/>
                </a:solidFill>
                <a:cs typeface="Calibri"/>
              </a:rPr>
              <a:t>i</a:t>
            </a:r>
            <a:r>
              <a:rPr lang="sv-SE" dirty="0">
                <a:solidFill>
                  <a:schemeClr val="bg1"/>
                </a:solidFill>
                <a:cs typeface="Arial"/>
              </a:rPr>
              <a:t>nnehåller text reflektionsfrågor, övningar och filmer.</a:t>
            </a:r>
            <a:endParaRPr lang="sv-SE" dirty="0">
              <a:solidFill>
                <a:schemeClr val="bg1"/>
              </a:solidFill>
            </a:endParaRPr>
          </a:p>
        </p:txBody>
      </p:sp>
      <p:pic>
        <p:nvPicPr>
          <p:cNvPr id="14" name="Bildobjekt 13" descr="En bild som visar text, clipart&#10;&#10;Automatiskt genererad beskrivning">
            <a:extLst>
              <a:ext uri="{FF2B5EF4-FFF2-40B4-BE49-F238E27FC236}">
                <a16:creationId xmlns:a16="http://schemas.microsoft.com/office/drawing/2014/main" id="{E9AB923F-CF61-4F91-9578-60F3F9E699B8}"/>
              </a:ext>
            </a:extLst>
          </p:cNvPr>
          <p:cNvPicPr>
            <a:picLocks noChangeAspect="1"/>
          </p:cNvPicPr>
          <p:nvPr/>
        </p:nvPicPr>
        <p:blipFill>
          <a:blip r:embed="rId5"/>
          <a:stretch>
            <a:fillRect/>
          </a:stretch>
        </p:blipFill>
        <p:spPr>
          <a:xfrm>
            <a:off x="9357063" y="267173"/>
            <a:ext cx="2494783" cy="856234"/>
          </a:xfrm>
          <a:prstGeom prst="rect">
            <a:avLst/>
          </a:prstGeom>
        </p:spPr>
      </p:pic>
      <p:grpSp>
        <p:nvGrpSpPr>
          <p:cNvPr id="23" name="Grupp 22">
            <a:extLst>
              <a:ext uri="{FF2B5EF4-FFF2-40B4-BE49-F238E27FC236}">
                <a16:creationId xmlns:a16="http://schemas.microsoft.com/office/drawing/2014/main" id="{16B59486-9B88-4059-B2C6-8139B9353299}"/>
              </a:ext>
            </a:extLst>
          </p:cNvPr>
          <p:cNvGrpSpPr/>
          <p:nvPr/>
        </p:nvGrpSpPr>
        <p:grpSpPr>
          <a:xfrm rot="19684054">
            <a:off x="7846070" y="5073828"/>
            <a:ext cx="6621492" cy="1404721"/>
            <a:chOff x="7651909" y="4103951"/>
            <a:chExt cx="5455446" cy="1404721"/>
          </a:xfrm>
        </p:grpSpPr>
        <p:sp>
          <p:nvSpPr>
            <p:cNvPr id="15" name="Rektangel 14">
              <a:extLst>
                <a:ext uri="{FF2B5EF4-FFF2-40B4-BE49-F238E27FC236}">
                  <a16:creationId xmlns:a16="http://schemas.microsoft.com/office/drawing/2014/main" id="{CB7A8A81-3343-4143-9AD3-0B3819842481}"/>
                </a:ext>
              </a:extLst>
            </p:cNvPr>
            <p:cNvSpPr/>
            <p:nvPr/>
          </p:nvSpPr>
          <p:spPr>
            <a:xfrm>
              <a:off x="7681877" y="4103951"/>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IDROTTEN GÖR</a:t>
              </a:r>
            </a:p>
          </p:txBody>
        </p:sp>
        <p:sp>
          <p:nvSpPr>
            <p:cNvPr id="17" name="Rektangel 16">
              <a:extLst>
                <a:ext uri="{FF2B5EF4-FFF2-40B4-BE49-F238E27FC236}">
                  <a16:creationId xmlns:a16="http://schemas.microsoft.com/office/drawing/2014/main" id="{86C74DE9-2E2E-4A2E-9256-A08DB49DC668}"/>
                </a:ext>
              </a:extLst>
            </p:cNvPr>
            <p:cNvSpPr/>
            <p:nvPr/>
          </p:nvSpPr>
          <p:spPr>
            <a:xfrm>
              <a:off x="7651909" y="4594913"/>
              <a:ext cx="5425478" cy="422797"/>
            </a:xfrm>
            <a:prstGeom prst="rect">
              <a:avLst/>
            </a:prstGeom>
            <a:solidFill>
              <a:srgbClr val="203440"/>
            </a:solidFill>
            <a:ln>
              <a:solidFill>
                <a:srgbClr val="203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SVERIGE</a:t>
              </a:r>
            </a:p>
          </p:txBody>
        </p:sp>
        <p:sp>
          <p:nvSpPr>
            <p:cNvPr id="18" name="Rektangel 17">
              <a:extLst>
                <a:ext uri="{FF2B5EF4-FFF2-40B4-BE49-F238E27FC236}">
                  <a16:creationId xmlns:a16="http://schemas.microsoft.com/office/drawing/2014/main" id="{7CED37DA-22FF-4507-BB86-5F9A9BCF97E0}"/>
                </a:ext>
              </a:extLst>
            </p:cNvPr>
            <p:cNvSpPr/>
            <p:nvPr/>
          </p:nvSpPr>
          <p:spPr>
            <a:xfrm>
              <a:off x="7681877" y="5085875"/>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STARKARE</a:t>
              </a:r>
            </a:p>
          </p:txBody>
        </p:sp>
      </p:grpSp>
      <p:grpSp>
        <p:nvGrpSpPr>
          <p:cNvPr id="10" name="Grupp 9">
            <a:extLst>
              <a:ext uri="{FF2B5EF4-FFF2-40B4-BE49-F238E27FC236}">
                <a16:creationId xmlns:a16="http://schemas.microsoft.com/office/drawing/2014/main" id="{ACB3764E-504A-4E19-A45D-B8A75D53F046}"/>
              </a:ext>
            </a:extLst>
          </p:cNvPr>
          <p:cNvGrpSpPr/>
          <p:nvPr/>
        </p:nvGrpSpPr>
        <p:grpSpPr>
          <a:xfrm rot="19684054">
            <a:off x="7787078" y="5110698"/>
            <a:ext cx="6621492" cy="1404721"/>
            <a:chOff x="7651909" y="4103951"/>
            <a:chExt cx="5455446" cy="1404721"/>
          </a:xfrm>
        </p:grpSpPr>
        <p:sp>
          <p:nvSpPr>
            <p:cNvPr id="11" name="Rektangel 10">
              <a:extLst>
                <a:ext uri="{FF2B5EF4-FFF2-40B4-BE49-F238E27FC236}">
                  <a16:creationId xmlns:a16="http://schemas.microsoft.com/office/drawing/2014/main" id="{38BB8785-F58A-4F32-95C7-4045AF594523}"/>
                </a:ext>
              </a:extLst>
            </p:cNvPr>
            <p:cNvSpPr/>
            <p:nvPr/>
          </p:nvSpPr>
          <p:spPr>
            <a:xfrm>
              <a:off x="7681877" y="4103951"/>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IDROTTEN GÖR</a:t>
              </a:r>
            </a:p>
          </p:txBody>
        </p:sp>
        <p:sp>
          <p:nvSpPr>
            <p:cNvPr id="12" name="Rektangel 11">
              <a:extLst>
                <a:ext uri="{FF2B5EF4-FFF2-40B4-BE49-F238E27FC236}">
                  <a16:creationId xmlns:a16="http://schemas.microsoft.com/office/drawing/2014/main" id="{4A00D5A1-714C-408E-8CE8-095A971D6217}"/>
                </a:ext>
              </a:extLst>
            </p:cNvPr>
            <p:cNvSpPr/>
            <p:nvPr/>
          </p:nvSpPr>
          <p:spPr>
            <a:xfrm>
              <a:off x="7651909" y="4594913"/>
              <a:ext cx="5425478" cy="422797"/>
            </a:xfrm>
            <a:prstGeom prst="rect">
              <a:avLst/>
            </a:prstGeom>
            <a:solidFill>
              <a:srgbClr val="10364F"/>
            </a:solidFill>
            <a:ln>
              <a:solidFill>
                <a:srgbClr val="10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SVERIGE</a:t>
              </a:r>
            </a:p>
          </p:txBody>
        </p:sp>
        <p:sp>
          <p:nvSpPr>
            <p:cNvPr id="16" name="Rektangel 15">
              <a:extLst>
                <a:ext uri="{FF2B5EF4-FFF2-40B4-BE49-F238E27FC236}">
                  <a16:creationId xmlns:a16="http://schemas.microsoft.com/office/drawing/2014/main" id="{3831900F-8A38-4681-9630-BECC16615686}"/>
                </a:ext>
              </a:extLst>
            </p:cNvPr>
            <p:cNvSpPr/>
            <p:nvPr/>
          </p:nvSpPr>
          <p:spPr>
            <a:xfrm>
              <a:off x="7681877" y="5085875"/>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STARKARE</a:t>
              </a:r>
            </a:p>
          </p:txBody>
        </p:sp>
      </p:grpSp>
    </p:spTree>
    <p:extLst>
      <p:ext uri="{BB962C8B-B14F-4D97-AF65-F5344CB8AC3E}">
        <p14:creationId xmlns:p14="http://schemas.microsoft.com/office/powerpoint/2010/main" val="157521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67B62D7-0569-438E-A57C-B9F9B21B975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a:stretch/>
        </p:blipFill>
        <p:spPr>
          <a:xfrm>
            <a:off x="3923" y="0"/>
            <a:ext cx="12192000" cy="6858000"/>
          </a:xfrm>
          <a:prstGeom prst="rect">
            <a:avLst/>
          </a:prstGeom>
          <a:noFill/>
        </p:spPr>
      </p:pic>
      <p:pic>
        <p:nvPicPr>
          <p:cNvPr id="14" name="Bildobjekt 13" descr="En bild som visar text, clipart&#10;&#10;Automatiskt genererad beskrivning">
            <a:extLst>
              <a:ext uri="{FF2B5EF4-FFF2-40B4-BE49-F238E27FC236}">
                <a16:creationId xmlns:a16="http://schemas.microsoft.com/office/drawing/2014/main" id="{E9AB923F-CF61-4F91-9578-60F3F9E699B8}"/>
              </a:ext>
            </a:extLst>
          </p:cNvPr>
          <p:cNvPicPr>
            <a:picLocks noChangeAspect="1"/>
          </p:cNvPicPr>
          <p:nvPr/>
        </p:nvPicPr>
        <p:blipFill>
          <a:blip r:embed="rId5"/>
          <a:stretch>
            <a:fillRect/>
          </a:stretch>
        </p:blipFill>
        <p:spPr>
          <a:xfrm>
            <a:off x="9357063" y="267173"/>
            <a:ext cx="2494783" cy="856234"/>
          </a:xfrm>
          <a:prstGeom prst="rect">
            <a:avLst/>
          </a:prstGeom>
        </p:spPr>
      </p:pic>
      <p:grpSp>
        <p:nvGrpSpPr>
          <p:cNvPr id="23" name="Grupp 22">
            <a:extLst>
              <a:ext uri="{FF2B5EF4-FFF2-40B4-BE49-F238E27FC236}">
                <a16:creationId xmlns:a16="http://schemas.microsoft.com/office/drawing/2014/main" id="{16B59486-9B88-4059-B2C6-8139B9353299}"/>
              </a:ext>
            </a:extLst>
          </p:cNvPr>
          <p:cNvGrpSpPr/>
          <p:nvPr/>
        </p:nvGrpSpPr>
        <p:grpSpPr>
          <a:xfrm rot="19684054">
            <a:off x="7846070" y="5073828"/>
            <a:ext cx="6621492" cy="1404721"/>
            <a:chOff x="7651909" y="4103951"/>
            <a:chExt cx="5455446" cy="1404721"/>
          </a:xfrm>
        </p:grpSpPr>
        <p:sp>
          <p:nvSpPr>
            <p:cNvPr id="15" name="Rektangel 14">
              <a:extLst>
                <a:ext uri="{FF2B5EF4-FFF2-40B4-BE49-F238E27FC236}">
                  <a16:creationId xmlns:a16="http://schemas.microsoft.com/office/drawing/2014/main" id="{CB7A8A81-3343-4143-9AD3-0B3819842481}"/>
                </a:ext>
              </a:extLst>
            </p:cNvPr>
            <p:cNvSpPr/>
            <p:nvPr/>
          </p:nvSpPr>
          <p:spPr>
            <a:xfrm>
              <a:off x="7681877" y="4103951"/>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IDROTTEN GÖR</a:t>
              </a:r>
            </a:p>
          </p:txBody>
        </p:sp>
        <p:sp>
          <p:nvSpPr>
            <p:cNvPr id="17" name="Rektangel 16">
              <a:extLst>
                <a:ext uri="{FF2B5EF4-FFF2-40B4-BE49-F238E27FC236}">
                  <a16:creationId xmlns:a16="http://schemas.microsoft.com/office/drawing/2014/main" id="{86C74DE9-2E2E-4A2E-9256-A08DB49DC668}"/>
                </a:ext>
              </a:extLst>
            </p:cNvPr>
            <p:cNvSpPr/>
            <p:nvPr/>
          </p:nvSpPr>
          <p:spPr>
            <a:xfrm>
              <a:off x="7651909" y="4594913"/>
              <a:ext cx="5425478" cy="422797"/>
            </a:xfrm>
            <a:prstGeom prst="rect">
              <a:avLst/>
            </a:prstGeom>
            <a:solidFill>
              <a:srgbClr val="203440"/>
            </a:solidFill>
            <a:ln>
              <a:solidFill>
                <a:srgbClr val="203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SVERIGE</a:t>
              </a:r>
            </a:p>
          </p:txBody>
        </p:sp>
        <p:sp>
          <p:nvSpPr>
            <p:cNvPr id="18" name="Rektangel 17">
              <a:extLst>
                <a:ext uri="{FF2B5EF4-FFF2-40B4-BE49-F238E27FC236}">
                  <a16:creationId xmlns:a16="http://schemas.microsoft.com/office/drawing/2014/main" id="{7CED37DA-22FF-4507-BB86-5F9A9BCF97E0}"/>
                </a:ext>
              </a:extLst>
            </p:cNvPr>
            <p:cNvSpPr/>
            <p:nvPr/>
          </p:nvSpPr>
          <p:spPr>
            <a:xfrm>
              <a:off x="7681877" y="5085875"/>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STARKARE</a:t>
              </a:r>
            </a:p>
          </p:txBody>
        </p:sp>
      </p:grpSp>
      <p:grpSp>
        <p:nvGrpSpPr>
          <p:cNvPr id="10" name="Grupp 9">
            <a:extLst>
              <a:ext uri="{FF2B5EF4-FFF2-40B4-BE49-F238E27FC236}">
                <a16:creationId xmlns:a16="http://schemas.microsoft.com/office/drawing/2014/main" id="{5701DFAD-ABE9-4A3C-BF78-9D95DC6A7FB0}"/>
              </a:ext>
            </a:extLst>
          </p:cNvPr>
          <p:cNvGrpSpPr/>
          <p:nvPr/>
        </p:nvGrpSpPr>
        <p:grpSpPr>
          <a:xfrm rot="19684054">
            <a:off x="7787079" y="5110698"/>
            <a:ext cx="6621492" cy="1404721"/>
            <a:chOff x="7651909" y="4103951"/>
            <a:chExt cx="5455446" cy="1404721"/>
          </a:xfrm>
        </p:grpSpPr>
        <p:sp>
          <p:nvSpPr>
            <p:cNvPr id="11" name="Rektangel 10">
              <a:extLst>
                <a:ext uri="{FF2B5EF4-FFF2-40B4-BE49-F238E27FC236}">
                  <a16:creationId xmlns:a16="http://schemas.microsoft.com/office/drawing/2014/main" id="{748B3931-89AB-42F5-A4B3-A0EDAAC3E60D}"/>
                </a:ext>
              </a:extLst>
            </p:cNvPr>
            <p:cNvSpPr/>
            <p:nvPr/>
          </p:nvSpPr>
          <p:spPr>
            <a:xfrm>
              <a:off x="7681877" y="4103951"/>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IDROTTEN GÖR</a:t>
              </a:r>
            </a:p>
          </p:txBody>
        </p:sp>
        <p:sp>
          <p:nvSpPr>
            <p:cNvPr id="12" name="Rektangel 11">
              <a:extLst>
                <a:ext uri="{FF2B5EF4-FFF2-40B4-BE49-F238E27FC236}">
                  <a16:creationId xmlns:a16="http://schemas.microsoft.com/office/drawing/2014/main" id="{866C34C3-F64F-45CF-98EC-A1122DC956AF}"/>
                </a:ext>
              </a:extLst>
            </p:cNvPr>
            <p:cNvSpPr/>
            <p:nvPr/>
          </p:nvSpPr>
          <p:spPr>
            <a:xfrm>
              <a:off x="7651909" y="4594913"/>
              <a:ext cx="5425478" cy="422797"/>
            </a:xfrm>
            <a:prstGeom prst="rect">
              <a:avLst/>
            </a:prstGeom>
            <a:solidFill>
              <a:srgbClr val="10364F"/>
            </a:solidFill>
            <a:ln>
              <a:solidFill>
                <a:srgbClr val="10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SVERIGE</a:t>
              </a:r>
            </a:p>
          </p:txBody>
        </p:sp>
        <p:sp>
          <p:nvSpPr>
            <p:cNvPr id="16" name="Rektangel 15">
              <a:extLst>
                <a:ext uri="{FF2B5EF4-FFF2-40B4-BE49-F238E27FC236}">
                  <a16:creationId xmlns:a16="http://schemas.microsoft.com/office/drawing/2014/main" id="{236D9755-8C0C-4FCB-8BA4-838DD6CD2BA0}"/>
                </a:ext>
              </a:extLst>
            </p:cNvPr>
            <p:cNvSpPr/>
            <p:nvPr/>
          </p:nvSpPr>
          <p:spPr>
            <a:xfrm>
              <a:off x="7681877" y="5085875"/>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STARKARE</a:t>
              </a:r>
            </a:p>
          </p:txBody>
        </p:sp>
      </p:grpSp>
      <p:sp>
        <p:nvSpPr>
          <p:cNvPr id="3" name="textruta 2">
            <a:extLst>
              <a:ext uri="{FF2B5EF4-FFF2-40B4-BE49-F238E27FC236}">
                <a16:creationId xmlns:a16="http://schemas.microsoft.com/office/drawing/2014/main" id="{4BB96DED-FD65-159D-D651-DEB8255A2B94}"/>
              </a:ext>
            </a:extLst>
          </p:cNvPr>
          <p:cNvSpPr txBox="1"/>
          <p:nvPr/>
        </p:nvSpPr>
        <p:spPr>
          <a:xfrm>
            <a:off x="1236555" y="1071670"/>
            <a:ext cx="7420938" cy="4496744"/>
          </a:xfrm>
          <a:prstGeom prst="rect">
            <a:avLst/>
          </a:prstGeom>
          <a:noFill/>
        </p:spPr>
        <p:txBody>
          <a:bodyPr wrap="square" lIns="91440" tIns="45720" rIns="91440" bIns="45720" rtlCol="0" anchor="t">
            <a:spAutoFit/>
          </a:bodyPr>
          <a:lstStyle/>
          <a:p>
            <a:r>
              <a:rPr lang="sv-SE" sz="2800" dirty="0">
                <a:solidFill>
                  <a:schemeClr val="bg1"/>
                </a:solidFill>
              </a:rPr>
              <a:t>Program</a:t>
            </a:r>
          </a:p>
          <a:p>
            <a:endParaRPr lang="sv-SE" dirty="0">
              <a:solidFill>
                <a:schemeClr val="bg1"/>
              </a:solidFill>
            </a:endParaRPr>
          </a:p>
          <a:p>
            <a:pPr marL="285750" indent="-285750">
              <a:lnSpc>
                <a:spcPct val="150000"/>
              </a:lnSpc>
              <a:buFont typeface="Wingdings" panose="05000000000000000000" pitchFamily="2" charset="2"/>
              <a:buChar char="q"/>
            </a:pPr>
            <a:r>
              <a:rPr lang="sv-SE" dirty="0">
                <a:solidFill>
                  <a:schemeClr val="bg1"/>
                </a:solidFill>
              </a:rPr>
              <a:t>Skatta ditt nuläge</a:t>
            </a:r>
          </a:p>
          <a:p>
            <a:pPr marL="285750" indent="-285750">
              <a:lnSpc>
                <a:spcPct val="150000"/>
              </a:lnSpc>
              <a:buFont typeface="Wingdings" panose="05000000000000000000" pitchFamily="2" charset="2"/>
              <a:buChar char="q"/>
            </a:pPr>
            <a:r>
              <a:rPr lang="sv-SE" dirty="0">
                <a:solidFill>
                  <a:schemeClr val="bg1"/>
                </a:solidFill>
              </a:rPr>
              <a:t>Utbildningens avsnitt</a:t>
            </a:r>
          </a:p>
          <a:p>
            <a:pPr marL="285750" indent="-285750">
              <a:lnSpc>
                <a:spcPct val="150000"/>
              </a:lnSpc>
              <a:buFont typeface="Arial" panose="020B0604020202020204" pitchFamily="34" charset="0"/>
              <a:buChar char="•"/>
            </a:pPr>
            <a:r>
              <a:rPr lang="sv-SE" b="1" dirty="0">
                <a:solidFill>
                  <a:schemeClr val="bg1"/>
                </a:solidFill>
              </a:rPr>
              <a:t>Nuläge</a:t>
            </a:r>
            <a:endParaRPr lang="sv-SE" b="1" dirty="0">
              <a:solidFill>
                <a:schemeClr val="bg1"/>
              </a:solidFill>
              <a:cs typeface="Calibri"/>
            </a:endParaRPr>
          </a:p>
          <a:p>
            <a:pPr marL="285750" indent="-285750">
              <a:lnSpc>
                <a:spcPct val="150000"/>
              </a:lnSpc>
              <a:buFont typeface="Arial" panose="020B0604020202020204" pitchFamily="34" charset="0"/>
              <a:buChar char="•"/>
            </a:pPr>
            <a:r>
              <a:rPr lang="sv-SE" b="1" dirty="0">
                <a:solidFill>
                  <a:schemeClr val="bg1"/>
                </a:solidFill>
              </a:rPr>
              <a:t>Hur står det till med attraktiviteten?</a:t>
            </a:r>
            <a:endParaRPr lang="sv-SE" b="1" dirty="0">
              <a:solidFill>
                <a:schemeClr val="bg1"/>
              </a:solidFill>
              <a:cs typeface="Calibri"/>
            </a:endParaRPr>
          </a:p>
          <a:p>
            <a:pPr marL="285750" indent="-285750">
              <a:lnSpc>
                <a:spcPct val="150000"/>
              </a:lnSpc>
              <a:buFont typeface="Arial" panose="020B0604020202020204" pitchFamily="34" charset="0"/>
              <a:buChar char="•"/>
            </a:pPr>
            <a:r>
              <a:rPr lang="sv-SE" b="1" dirty="0">
                <a:solidFill>
                  <a:schemeClr val="bg1"/>
                </a:solidFill>
              </a:rPr>
              <a:t>Det du ger energi växer</a:t>
            </a:r>
            <a:endParaRPr lang="sv-SE" b="1" dirty="0">
              <a:solidFill>
                <a:schemeClr val="bg1"/>
              </a:solidFill>
              <a:cs typeface="Calibri"/>
            </a:endParaRPr>
          </a:p>
          <a:p>
            <a:pPr marL="285750" indent="-285750">
              <a:lnSpc>
                <a:spcPct val="150000"/>
              </a:lnSpc>
              <a:buFont typeface="Arial" panose="020B0604020202020204" pitchFamily="34" charset="0"/>
              <a:buChar char="•"/>
            </a:pPr>
            <a:r>
              <a:rPr lang="sv-SE" dirty="0">
                <a:solidFill>
                  <a:schemeClr val="bg1"/>
                </a:solidFill>
              </a:rPr>
              <a:t>Besvärliga motigheter eller begärliga möjligheter?</a:t>
            </a:r>
          </a:p>
          <a:p>
            <a:pPr marL="285750" indent="-285750">
              <a:lnSpc>
                <a:spcPct val="150000"/>
              </a:lnSpc>
              <a:buFont typeface="Arial" panose="020B0604020202020204" pitchFamily="34" charset="0"/>
              <a:buChar char="•"/>
            </a:pPr>
            <a:r>
              <a:rPr lang="sv-SE" dirty="0">
                <a:solidFill>
                  <a:schemeClr val="bg1"/>
                </a:solidFill>
              </a:rPr>
              <a:t>Om att rekrytera och behålla</a:t>
            </a:r>
          </a:p>
          <a:p>
            <a:pPr marL="285750" indent="-285750">
              <a:lnSpc>
                <a:spcPct val="150000"/>
              </a:lnSpc>
              <a:buFont typeface="Arial" panose="020B0604020202020204" pitchFamily="34" charset="0"/>
              <a:buChar char="•"/>
            </a:pPr>
            <a:r>
              <a:rPr lang="sv-SE" dirty="0">
                <a:solidFill>
                  <a:schemeClr val="bg1"/>
                </a:solidFill>
              </a:rPr>
              <a:t>Från sagt till gjort </a:t>
            </a:r>
          </a:p>
          <a:p>
            <a:pPr marL="285750" indent="-285750">
              <a:lnSpc>
                <a:spcPct val="150000"/>
              </a:lnSpc>
              <a:buFont typeface="Wingdings" panose="05000000000000000000" pitchFamily="2" charset="2"/>
              <a:buChar char="q"/>
            </a:pPr>
            <a:r>
              <a:rPr lang="sv-SE" dirty="0">
                <a:solidFill>
                  <a:schemeClr val="bg1"/>
                </a:solidFill>
              </a:rPr>
              <a:t>Avslutning och lästips</a:t>
            </a:r>
          </a:p>
        </p:txBody>
      </p:sp>
    </p:spTree>
    <p:extLst>
      <p:ext uri="{BB962C8B-B14F-4D97-AF65-F5344CB8AC3E}">
        <p14:creationId xmlns:p14="http://schemas.microsoft.com/office/powerpoint/2010/main" val="219238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67B62D7-0569-438E-A57C-B9F9B21B975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a:stretch/>
        </p:blipFill>
        <p:spPr>
          <a:xfrm>
            <a:off x="3923" y="0"/>
            <a:ext cx="12192000" cy="6858000"/>
          </a:xfrm>
          <a:prstGeom prst="rect">
            <a:avLst/>
          </a:prstGeom>
          <a:noFill/>
        </p:spPr>
      </p:pic>
      <p:sp>
        <p:nvSpPr>
          <p:cNvPr id="9" name="textruta 8">
            <a:extLst>
              <a:ext uri="{FF2B5EF4-FFF2-40B4-BE49-F238E27FC236}">
                <a16:creationId xmlns:a16="http://schemas.microsoft.com/office/drawing/2014/main" id="{E1A3E48B-12DE-4680-9DEE-7D678C65B0A3}"/>
              </a:ext>
            </a:extLst>
          </p:cNvPr>
          <p:cNvSpPr txBox="1"/>
          <p:nvPr/>
        </p:nvSpPr>
        <p:spPr>
          <a:xfrm>
            <a:off x="731521" y="1123407"/>
            <a:ext cx="8294913" cy="2308324"/>
          </a:xfrm>
          <a:prstGeom prst="rect">
            <a:avLst/>
          </a:prstGeom>
          <a:noFill/>
        </p:spPr>
        <p:txBody>
          <a:bodyPr wrap="square" rtlCol="0">
            <a:spAutoFit/>
          </a:bodyPr>
          <a:lstStyle/>
          <a:p>
            <a:endParaRPr lang="sv-SE" sz="7200" b="1" dirty="0">
              <a:solidFill>
                <a:schemeClr val="bg1"/>
              </a:solidFill>
              <a:latin typeface="+mj-lt"/>
            </a:endParaRPr>
          </a:p>
          <a:p>
            <a:r>
              <a:rPr lang="sv-SE" sz="7200" b="1" dirty="0">
                <a:solidFill>
                  <a:schemeClr val="bg1"/>
                </a:solidFill>
                <a:latin typeface="+mj-lt"/>
              </a:rPr>
              <a:t>PAUS</a:t>
            </a:r>
            <a:r>
              <a:rPr lang="sv-SE" sz="6000" b="1" dirty="0">
                <a:solidFill>
                  <a:schemeClr val="bg1"/>
                </a:solidFill>
                <a:latin typeface="Proxima Nova Extrabold" panose="02000506030000020004" pitchFamily="50" charset="0"/>
              </a:rPr>
              <a:t>  </a:t>
            </a:r>
          </a:p>
        </p:txBody>
      </p:sp>
      <p:sp>
        <p:nvSpPr>
          <p:cNvPr id="13" name="textruta 12">
            <a:extLst>
              <a:ext uri="{FF2B5EF4-FFF2-40B4-BE49-F238E27FC236}">
                <a16:creationId xmlns:a16="http://schemas.microsoft.com/office/drawing/2014/main" id="{AED11901-7B9B-475A-A518-034B9670C2AA}"/>
              </a:ext>
            </a:extLst>
          </p:cNvPr>
          <p:cNvSpPr txBox="1"/>
          <p:nvPr/>
        </p:nvSpPr>
        <p:spPr>
          <a:xfrm>
            <a:off x="878048" y="3918634"/>
            <a:ext cx="6625411" cy="1938992"/>
          </a:xfrm>
          <a:prstGeom prst="rect">
            <a:avLst/>
          </a:prstGeom>
          <a:noFill/>
          <a:ln>
            <a:solidFill>
              <a:schemeClr val="bg1"/>
            </a:solidFill>
          </a:ln>
        </p:spPr>
        <p:txBody>
          <a:bodyPr wrap="square" lIns="91440" tIns="45720" rIns="91440" bIns="45720" rtlCol="0" anchor="ctr">
            <a:spAutoFit/>
          </a:bodyPr>
          <a:lstStyle/>
          <a:p>
            <a:pPr>
              <a:tabLst>
                <a:tab pos="1166813" algn="l"/>
              </a:tabLst>
            </a:pPr>
            <a:r>
              <a:rPr lang="sv-SE" sz="2400" i="1" dirty="0">
                <a:solidFill>
                  <a:schemeClr val="bg1"/>
                </a:solidFill>
                <a:cs typeface="Calibri"/>
              </a:rPr>
              <a:t>Varje dag tar vi ännu ett steg på resan mot en mer nyfiken och välkomnande idrott där fokus på utveckling gör att fler blir motiverade att hålla igång hela livet. I en sådan idrott får alla chansen att nå sin fulla potential.</a:t>
            </a:r>
          </a:p>
        </p:txBody>
      </p:sp>
      <p:pic>
        <p:nvPicPr>
          <p:cNvPr id="14" name="Bildobjekt 13" descr="En bild som visar text, clipart&#10;&#10;Automatiskt genererad beskrivning">
            <a:extLst>
              <a:ext uri="{FF2B5EF4-FFF2-40B4-BE49-F238E27FC236}">
                <a16:creationId xmlns:a16="http://schemas.microsoft.com/office/drawing/2014/main" id="{E9AB923F-CF61-4F91-9578-60F3F9E699B8}"/>
              </a:ext>
            </a:extLst>
          </p:cNvPr>
          <p:cNvPicPr>
            <a:picLocks noChangeAspect="1"/>
          </p:cNvPicPr>
          <p:nvPr/>
        </p:nvPicPr>
        <p:blipFill>
          <a:blip r:embed="rId5"/>
          <a:stretch>
            <a:fillRect/>
          </a:stretch>
        </p:blipFill>
        <p:spPr>
          <a:xfrm>
            <a:off x="9357063" y="267173"/>
            <a:ext cx="2494783" cy="856234"/>
          </a:xfrm>
          <a:prstGeom prst="rect">
            <a:avLst/>
          </a:prstGeom>
        </p:spPr>
      </p:pic>
      <p:grpSp>
        <p:nvGrpSpPr>
          <p:cNvPr id="23" name="Grupp 22">
            <a:extLst>
              <a:ext uri="{FF2B5EF4-FFF2-40B4-BE49-F238E27FC236}">
                <a16:creationId xmlns:a16="http://schemas.microsoft.com/office/drawing/2014/main" id="{16B59486-9B88-4059-B2C6-8139B9353299}"/>
              </a:ext>
            </a:extLst>
          </p:cNvPr>
          <p:cNvGrpSpPr/>
          <p:nvPr/>
        </p:nvGrpSpPr>
        <p:grpSpPr>
          <a:xfrm rot="19684054">
            <a:off x="7846070" y="5073828"/>
            <a:ext cx="6621492" cy="1404721"/>
            <a:chOff x="7651909" y="4103951"/>
            <a:chExt cx="5455446" cy="1404721"/>
          </a:xfrm>
        </p:grpSpPr>
        <p:sp>
          <p:nvSpPr>
            <p:cNvPr id="15" name="Rektangel 14">
              <a:extLst>
                <a:ext uri="{FF2B5EF4-FFF2-40B4-BE49-F238E27FC236}">
                  <a16:creationId xmlns:a16="http://schemas.microsoft.com/office/drawing/2014/main" id="{CB7A8A81-3343-4143-9AD3-0B3819842481}"/>
                </a:ext>
              </a:extLst>
            </p:cNvPr>
            <p:cNvSpPr/>
            <p:nvPr/>
          </p:nvSpPr>
          <p:spPr>
            <a:xfrm>
              <a:off x="7681877" y="4103951"/>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IDROTTEN GÖR</a:t>
              </a:r>
            </a:p>
          </p:txBody>
        </p:sp>
        <p:sp>
          <p:nvSpPr>
            <p:cNvPr id="17" name="Rektangel 16">
              <a:extLst>
                <a:ext uri="{FF2B5EF4-FFF2-40B4-BE49-F238E27FC236}">
                  <a16:creationId xmlns:a16="http://schemas.microsoft.com/office/drawing/2014/main" id="{86C74DE9-2E2E-4A2E-9256-A08DB49DC668}"/>
                </a:ext>
              </a:extLst>
            </p:cNvPr>
            <p:cNvSpPr/>
            <p:nvPr/>
          </p:nvSpPr>
          <p:spPr>
            <a:xfrm>
              <a:off x="7651909" y="4594913"/>
              <a:ext cx="5425478" cy="422797"/>
            </a:xfrm>
            <a:prstGeom prst="rect">
              <a:avLst/>
            </a:prstGeom>
            <a:solidFill>
              <a:srgbClr val="203440"/>
            </a:solidFill>
            <a:ln>
              <a:solidFill>
                <a:srgbClr val="203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SVERIGE</a:t>
              </a:r>
            </a:p>
          </p:txBody>
        </p:sp>
        <p:sp>
          <p:nvSpPr>
            <p:cNvPr id="18" name="Rektangel 17">
              <a:extLst>
                <a:ext uri="{FF2B5EF4-FFF2-40B4-BE49-F238E27FC236}">
                  <a16:creationId xmlns:a16="http://schemas.microsoft.com/office/drawing/2014/main" id="{7CED37DA-22FF-4507-BB86-5F9A9BCF97E0}"/>
                </a:ext>
              </a:extLst>
            </p:cNvPr>
            <p:cNvSpPr/>
            <p:nvPr/>
          </p:nvSpPr>
          <p:spPr>
            <a:xfrm>
              <a:off x="7681877" y="5085875"/>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STARKARE</a:t>
              </a:r>
            </a:p>
          </p:txBody>
        </p:sp>
      </p:grpSp>
      <p:grpSp>
        <p:nvGrpSpPr>
          <p:cNvPr id="10" name="Grupp 9">
            <a:extLst>
              <a:ext uri="{FF2B5EF4-FFF2-40B4-BE49-F238E27FC236}">
                <a16:creationId xmlns:a16="http://schemas.microsoft.com/office/drawing/2014/main" id="{F403583D-E248-491A-84C1-F5742D8D439D}"/>
              </a:ext>
            </a:extLst>
          </p:cNvPr>
          <p:cNvGrpSpPr/>
          <p:nvPr/>
        </p:nvGrpSpPr>
        <p:grpSpPr>
          <a:xfrm rot="19684054">
            <a:off x="7787078" y="5110698"/>
            <a:ext cx="6621492" cy="1404721"/>
            <a:chOff x="7651909" y="4103951"/>
            <a:chExt cx="5455446" cy="1404721"/>
          </a:xfrm>
        </p:grpSpPr>
        <p:sp>
          <p:nvSpPr>
            <p:cNvPr id="11" name="Rektangel 10">
              <a:extLst>
                <a:ext uri="{FF2B5EF4-FFF2-40B4-BE49-F238E27FC236}">
                  <a16:creationId xmlns:a16="http://schemas.microsoft.com/office/drawing/2014/main" id="{A70A08DF-1675-4E99-84D3-E2F67ED4E5C6}"/>
                </a:ext>
              </a:extLst>
            </p:cNvPr>
            <p:cNvSpPr/>
            <p:nvPr/>
          </p:nvSpPr>
          <p:spPr>
            <a:xfrm>
              <a:off x="7681877" y="4103951"/>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IDROTTEN GÖR</a:t>
              </a:r>
            </a:p>
          </p:txBody>
        </p:sp>
        <p:sp>
          <p:nvSpPr>
            <p:cNvPr id="12" name="Rektangel 11">
              <a:extLst>
                <a:ext uri="{FF2B5EF4-FFF2-40B4-BE49-F238E27FC236}">
                  <a16:creationId xmlns:a16="http://schemas.microsoft.com/office/drawing/2014/main" id="{03F4D352-22BC-4926-9FDC-D3A905444B16}"/>
                </a:ext>
              </a:extLst>
            </p:cNvPr>
            <p:cNvSpPr/>
            <p:nvPr/>
          </p:nvSpPr>
          <p:spPr>
            <a:xfrm>
              <a:off x="7651909" y="4594913"/>
              <a:ext cx="5425478" cy="422797"/>
            </a:xfrm>
            <a:prstGeom prst="rect">
              <a:avLst/>
            </a:prstGeom>
            <a:solidFill>
              <a:srgbClr val="10364F"/>
            </a:solidFill>
            <a:ln>
              <a:solidFill>
                <a:srgbClr val="10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SVERIGE</a:t>
              </a:r>
            </a:p>
          </p:txBody>
        </p:sp>
        <p:sp>
          <p:nvSpPr>
            <p:cNvPr id="16" name="Rektangel 15">
              <a:extLst>
                <a:ext uri="{FF2B5EF4-FFF2-40B4-BE49-F238E27FC236}">
                  <a16:creationId xmlns:a16="http://schemas.microsoft.com/office/drawing/2014/main" id="{619BABF1-7FB4-49B4-9C8F-7845DA20D557}"/>
                </a:ext>
              </a:extLst>
            </p:cNvPr>
            <p:cNvSpPr/>
            <p:nvPr/>
          </p:nvSpPr>
          <p:spPr>
            <a:xfrm>
              <a:off x="7681877" y="5085875"/>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STARKARE</a:t>
              </a:r>
            </a:p>
          </p:txBody>
        </p:sp>
      </p:grpSp>
    </p:spTree>
    <p:extLst>
      <p:ext uri="{BB962C8B-B14F-4D97-AF65-F5344CB8AC3E}">
        <p14:creationId xmlns:p14="http://schemas.microsoft.com/office/powerpoint/2010/main" val="369546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67B62D7-0569-438E-A57C-B9F9B21B975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a:stretch/>
        </p:blipFill>
        <p:spPr>
          <a:xfrm>
            <a:off x="3923" y="0"/>
            <a:ext cx="12192000" cy="6858000"/>
          </a:xfrm>
          <a:prstGeom prst="rect">
            <a:avLst/>
          </a:prstGeom>
          <a:noFill/>
        </p:spPr>
      </p:pic>
      <p:sp>
        <p:nvSpPr>
          <p:cNvPr id="9" name="textruta 8">
            <a:extLst>
              <a:ext uri="{FF2B5EF4-FFF2-40B4-BE49-F238E27FC236}">
                <a16:creationId xmlns:a16="http://schemas.microsoft.com/office/drawing/2014/main" id="{E1A3E48B-12DE-4680-9DEE-7D678C65B0A3}"/>
              </a:ext>
            </a:extLst>
          </p:cNvPr>
          <p:cNvSpPr txBox="1"/>
          <p:nvPr/>
        </p:nvSpPr>
        <p:spPr>
          <a:xfrm>
            <a:off x="748146" y="1272054"/>
            <a:ext cx="10346574" cy="1938992"/>
          </a:xfrm>
          <a:prstGeom prst="rect">
            <a:avLst/>
          </a:prstGeom>
          <a:noFill/>
        </p:spPr>
        <p:txBody>
          <a:bodyPr wrap="square" rtlCol="0">
            <a:spAutoFit/>
          </a:bodyPr>
          <a:lstStyle/>
          <a:p>
            <a:r>
              <a:rPr lang="sv-SE" sz="7200" b="1" dirty="0">
                <a:solidFill>
                  <a:schemeClr val="bg1"/>
                </a:solidFill>
                <a:latin typeface="+mj-lt"/>
              </a:rPr>
              <a:t>Bra jobbat!</a:t>
            </a:r>
          </a:p>
          <a:p>
            <a:r>
              <a:rPr lang="sv-SE" sz="2400" i="1" dirty="0">
                <a:solidFill>
                  <a:schemeClr val="bg1"/>
                </a:solidFill>
                <a:latin typeface="Proxima Nova Extrabold" panose="02000506030000020004" pitchFamily="50" charset="0"/>
              </a:rPr>
              <a:t>Fika finns utanför, ni som bokat hotellets </a:t>
            </a:r>
            <a:r>
              <a:rPr lang="sv-SE" sz="2400" i="1">
                <a:solidFill>
                  <a:schemeClr val="bg1"/>
                </a:solidFill>
                <a:latin typeface="Proxima Nova Extrabold" panose="02000506030000020004" pitchFamily="50" charset="0"/>
              </a:rPr>
              <a:t>spa får </a:t>
            </a:r>
            <a:r>
              <a:rPr lang="sv-SE" sz="2400" i="1" dirty="0">
                <a:solidFill>
                  <a:schemeClr val="bg1"/>
                </a:solidFill>
                <a:latin typeface="Proxima Nova Extrabold" panose="02000506030000020004" pitchFamily="50" charset="0"/>
              </a:rPr>
              <a:t>information i receptionen </a:t>
            </a:r>
            <a:br>
              <a:rPr lang="sv-SE" sz="2400" i="1" dirty="0">
                <a:solidFill>
                  <a:schemeClr val="bg1"/>
                </a:solidFill>
                <a:latin typeface="Proxima Nova Extrabold" panose="02000506030000020004" pitchFamily="50" charset="0"/>
              </a:rPr>
            </a:br>
            <a:r>
              <a:rPr lang="sv-SE" sz="2400" i="1" dirty="0">
                <a:solidFill>
                  <a:schemeClr val="bg1"/>
                </a:solidFill>
                <a:latin typeface="Proxima Nova Extrabold" panose="02000506030000020004" pitchFamily="50" charset="0"/>
              </a:rPr>
              <a:t>Gemensam middag kl. 19.00</a:t>
            </a:r>
            <a:endParaRPr lang="sv-SE" i="1" dirty="0">
              <a:solidFill>
                <a:schemeClr val="bg1"/>
              </a:solidFill>
              <a:latin typeface="Proxima Nova Extrabold" panose="02000506030000020004" pitchFamily="50" charset="0"/>
            </a:endParaRPr>
          </a:p>
        </p:txBody>
      </p:sp>
      <p:sp>
        <p:nvSpPr>
          <p:cNvPr id="13" name="textruta 12">
            <a:extLst>
              <a:ext uri="{FF2B5EF4-FFF2-40B4-BE49-F238E27FC236}">
                <a16:creationId xmlns:a16="http://schemas.microsoft.com/office/drawing/2014/main" id="{AED11901-7B9B-475A-A518-034B9670C2AA}"/>
              </a:ext>
            </a:extLst>
          </p:cNvPr>
          <p:cNvSpPr txBox="1"/>
          <p:nvPr/>
        </p:nvSpPr>
        <p:spPr>
          <a:xfrm>
            <a:off x="878048" y="3826301"/>
            <a:ext cx="6633922" cy="2123658"/>
          </a:xfrm>
          <a:prstGeom prst="rect">
            <a:avLst/>
          </a:prstGeom>
          <a:noFill/>
          <a:ln>
            <a:solidFill>
              <a:schemeClr val="bg1"/>
            </a:solidFill>
          </a:ln>
        </p:spPr>
        <p:txBody>
          <a:bodyPr wrap="square" lIns="91440" tIns="45720" rIns="91440" bIns="45720" rtlCol="0" anchor="ctr">
            <a:noAutofit/>
          </a:bodyPr>
          <a:lstStyle/>
          <a:p>
            <a:pPr>
              <a:tabLst>
                <a:tab pos="1166813" algn="l"/>
              </a:tabLst>
            </a:pPr>
            <a:r>
              <a:rPr lang="sv-SE" sz="3600" b="1" dirty="0">
                <a:solidFill>
                  <a:schemeClr val="bg1"/>
                </a:solidFill>
              </a:rPr>
              <a:t>Program söndag</a:t>
            </a:r>
          </a:p>
          <a:p>
            <a:pPr>
              <a:tabLst>
                <a:tab pos="1166813" algn="l"/>
              </a:tabLst>
            </a:pPr>
            <a:r>
              <a:rPr lang="sv-SE" sz="2400" b="1" dirty="0">
                <a:solidFill>
                  <a:schemeClr val="bg1"/>
                </a:solidFill>
              </a:rPr>
              <a:t>09.00- 11.00	</a:t>
            </a:r>
            <a:r>
              <a:rPr lang="sv-SE" sz="2400" dirty="0">
                <a:solidFill>
                  <a:schemeClr val="bg1"/>
                </a:solidFill>
              </a:rPr>
              <a:t>Föreläsning Chris Härenstam</a:t>
            </a:r>
            <a:br>
              <a:rPr lang="sv-SE" sz="2400" dirty="0">
                <a:solidFill>
                  <a:schemeClr val="bg1"/>
                </a:solidFill>
              </a:rPr>
            </a:br>
            <a:r>
              <a:rPr lang="sv-SE" sz="2400" b="1" dirty="0">
                <a:solidFill>
                  <a:schemeClr val="bg1"/>
                </a:solidFill>
              </a:rPr>
              <a:t>11.00- 12.30</a:t>
            </a:r>
            <a:r>
              <a:rPr lang="sv-SE" sz="2400" dirty="0">
                <a:solidFill>
                  <a:schemeClr val="bg1"/>
                </a:solidFill>
              </a:rPr>
              <a:t>	Eget arbete</a:t>
            </a:r>
            <a:endParaRPr lang="sv-SE" sz="2400" dirty="0">
              <a:solidFill>
                <a:schemeClr val="bg1"/>
              </a:solidFill>
              <a:cs typeface="Calibri"/>
            </a:endParaRPr>
          </a:p>
          <a:p>
            <a:pPr>
              <a:tabLst>
                <a:tab pos="1166813" algn="l"/>
              </a:tabLst>
            </a:pPr>
            <a:r>
              <a:rPr lang="sv-SE" sz="2400" b="1" dirty="0">
                <a:solidFill>
                  <a:schemeClr val="bg1"/>
                </a:solidFill>
              </a:rPr>
              <a:t>12.30   </a:t>
            </a:r>
            <a:r>
              <a:rPr lang="sv-SE" sz="2400" dirty="0">
                <a:solidFill>
                  <a:schemeClr val="bg1"/>
                </a:solidFill>
              </a:rPr>
              <a:t>Lunch och gemensamt avslut</a:t>
            </a:r>
            <a:endParaRPr lang="sv-SE" sz="2400" dirty="0">
              <a:solidFill>
                <a:schemeClr val="bg1"/>
              </a:solidFill>
              <a:cs typeface="Calibri"/>
            </a:endParaRPr>
          </a:p>
        </p:txBody>
      </p:sp>
      <p:pic>
        <p:nvPicPr>
          <p:cNvPr id="14" name="Bildobjekt 13" descr="En bild som visar text, clipart&#10;&#10;Automatiskt genererad beskrivning">
            <a:extLst>
              <a:ext uri="{FF2B5EF4-FFF2-40B4-BE49-F238E27FC236}">
                <a16:creationId xmlns:a16="http://schemas.microsoft.com/office/drawing/2014/main" id="{E9AB923F-CF61-4F91-9578-60F3F9E699B8}"/>
              </a:ext>
            </a:extLst>
          </p:cNvPr>
          <p:cNvPicPr>
            <a:picLocks noChangeAspect="1"/>
          </p:cNvPicPr>
          <p:nvPr/>
        </p:nvPicPr>
        <p:blipFill>
          <a:blip r:embed="rId5"/>
          <a:stretch>
            <a:fillRect/>
          </a:stretch>
        </p:blipFill>
        <p:spPr>
          <a:xfrm>
            <a:off x="9357063" y="267173"/>
            <a:ext cx="2494783" cy="856234"/>
          </a:xfrm>
          <a:prstGeom prst="rect">
            <a:avLst/>
          </a:prstGeom>
        </p:spPr>
      </p:pic>
      <p:grpSp>
        <p:nvGrpSpPr>
          <p:cNvPr id="23" name="Grupp 22">
            <a:extLst>
              <a:ext uri="{FF2B5EF4-FFF2-40B4-BE49-F238E27FC236}">
                <a16:creationId xmlns:a16="http://schemas.microsoft.com/office/drawing/2014/main" id="{16B59486-9B88-4059-B2C6-8139B9353299}"/>
              </a:ext>
            </a:extLst>
          </p:cNvPr>
          <p:cNvGrpSpPr/>
          <p:nvPr/>
        </p:nvGrpSpPr>
        <p:grpSpPr>
          <a:xfrm rot="19684054">
            <a:off x="7846070" y="5073828"/>
            <a:ext cx="6621492" cy="1404721"/>
            <a:chOff x="7651909" y="4103951"/>
            <a:chExt cx="5455446" cy="1404721"/>
          </a:xfrm>
        </p:grpSpPr>
        <p:sp>
          <p:nvSpPr>
            <p:cNvPr id="15" name="Rektangel 14">
              <a:extLst>
                <a:ext uri="{FF2B5EF4-FFF2-40B4-BE49-F238E27FC236}">
                  <a16:creationId xmlns:a16="http://schemas.microsoft.com/office/drawing/2014/main" id="{CB7A8A81-3343-4143-9AD3-0B3819842481}"/>
                </a:ext>
              </a:extLst>
            </p:cNvPr>
            <p:cNvSpPr/>
            <p:nvPr/>
          </p:nvSpPr>
          <p:spPr>
            <a:xfrm>
              <a:off x="7681877" y="4103951"/>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IDROTTEN GÖR</a:t>
              </a:r>
            </a:p>
          </p:txBody>
        </p:sp>
        <p:sp>
          <p:nvSpPr>
            <p:cNvPr id="17" name="Rektangel 16">
              <a:extLst>
                <a:ext uri="{FF2B5EF4-FFF2-40B4-BE49-F238E27FC236}">
                  <a16:creationId xmlns:a16="http://schemas.microsoft.com/office/drawing/2014/main" id="{86C74DE9-2E2E-4A2E-9256-A08DB49DC668}"/>
                </a:ext>
              </a:extLst>
            </p:cNvPr>
            <p:cNvSpPr/>
            <p:nvPr/>
          </p:nvSpPr>
          <p:spPr>
            <a:xfrm>
              <a:off x="7651909" y="4594913"/>
              <a:ext cx="5425478" cy="422797"/>
            </a:xfrm>
            <a:prstGeom prst="rect">
              <a:avLst/>
            </a:prstGeom>
            <a:solidFill>
              <a:srgbClr val="203440"/>
            </a:solidFill>
            <a:ln>
              <a:solidFill>
                <a:srgbClr val="203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SVERIGE</a:t>
              </a:r>
            </a:p>
          </p:txBody>
        </p:sp>
        <p:sp>
          <p:nvSpPr>
            <p:cNvPr id="18" name="Rektangel 17">
              <a:extLst>
                <a:ext uri="{FF2B5EF4-FFF2-40B4-BE49-F238E27FC236}">
                  <a16:creationId xmlns:a16="http://schemas.microsoft.com/office/drawing/2014/main" id="{7CED37DA-22FF-4507-BB86-5F9A9BCF97E0}"/>
                </a:ext>
              </a:extLst>
            </p:cNvPr>
            <p:cNvSpPr/>
            <p:nvPr/>
          </p:nvSpPr>
          <p:spPr>
            <a:xfrm>
              <a:off x="7681877" y="5085875"/>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STARKARE</a:t>
              </a:r>
            </a:p>
          </p:txBody>
        </p:sp>
      </p:grpSp>
      <p:grpSp>
        <p:nvGrpSpPr>
          <p:cNvPr id="10" name="Grupp 9">
            <a:extLst>
              <a:ext uri="{FF2B5EF4-FFF2-40B4-BE49-F238E27FC236}">
                <a16:creationId xmlns:a16="http://schemas.microsoft.com/office/drawing/2014/main" id="{34497736-082B-4640-8D49-58CB3C3F22AC}"/>
              </a:ext>
            </a:extLst>
          </p:cNvPr>
          <p:cNvGrpSpPr/>
          <p:nvPr/>
        </p:nvGrpSpPr>
        <p:grpSpPr>
          <a:xfrm rot="19684054">
            <a:off x="7787078" y="5110698"/>
            <a:ext cx="6621492" cy="1404721"/>
            <a:chOff x="7651909" y="4103951"/>
            <a:chExt cx="5455446" cy="1404721"/>
          </a:xfrm>
        </p:grpSpPr>
        <p:sp>
          <p:nvSpPr>
            <p:cNvPr id="11" name="Rektangel 10">
              <a:extLst>
                <a:ext uri="{FF2B5EF4-FFF2-40B4-BE49-F238E27FC236}">
                  <a16:creationId xmlns:a16="http://schemas.microsoft.com/office/drawing/2014/main" id="{C17F485D-A5B1-4CEF-BAEC-040E2360C1C5}"/>
                </a:ext>
              </a:extLst>
            </p:cNvPr>
            <p:cNvSpPr/>
            <p:nvPr/>
          </p:nvSpPr>
          <p:spPr>
            <a:xfrm>
              <a:off x="7681877" y="4103951"/>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IDROTTEN GÖR</a:t>
              </a:r>
            </a:p>
          </p:txBody>
        </p:sp>
        <p:sp>
          <p:nvSpPr>
            <p:cNvPr id="12" name="Rektangel 11">
              <a:extLst>
                <a:ext uri="{FF2B5EF4-FFF2-40B4-BE49-F238E27FC236}">
                  <a16:creationId xmlns:a16="http://schemas.microsoft.com/office/drawing/2014/main" id="{69F58D72-6918-41B0-9BA3-BDB0A87A0070}"/>
                </a:ext>
              </a:extLst>
            </p:cNvPr>
            <p:cNvSpPr/>
            <p:nvPr/>
          </p:nvSpPr>
          <p:spPr>
            <a:xfrm>
              <a:off x="7651909" y="4594913"/>
              <a:ext cx="5425478" cy="422797"/>
            </a:xfrm>
            <a:prstGeom prst="rect">
              <a:avLst/>
            </a:prstGeom>
            <a:solidFill>
              <a:srgbClr val="10364F"/>
            </a:solidFill>
            <a:ln>
              <a:solidFill>
                <a:srgbClr val="10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SVERIGE</a:t>
              </a:r>
            </a:p>
          </p:txBody>
        </p:sp>
        <p:sp>
          <p:nvSpPr>
            <p:cNvPr id="16" name="Rektangel 15">
              <a:extLst>
                <a:ext uri="{FF2B5EF4-FFF2-40B4-BE49-F238E27FC236}">
                  <a16:creationId xmlns:a16="http://schemas.microsoft.com/office/drawing/2014/main" id="{B89DCB38-2547-41ED-AED3-0F7CC08BF158}"/>
                </a:ext>
              </a:extLst>
            </p:cNvPr>
            <p:cNvSpPr/>
            <p:nvPr/>
          </p:nvSpPr>
          <p:spPr>
            <a:xfrm>
              <a:off x="7681877" y="5085875"/>
              <a:ext cx="5425478" cy="422797"/>
            </a:xfrm>
            <a:prstGeom prst="rect">
              <a:avLst/>
            </a:prstGeom>
            <a:solidFill>
              <a:srgbClr val="1E3479"/>
            </a:solidFill>
            <a:ln>
              <a:solidFill>
                <a:srgbClr val="1E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STARKARE</a:t>
              </a:r>
            </a:p>
          </p:txBody>
        </p:sp>
      </p:grpSp>
    </p:spTree>
    <p:extLst>
      <p:ext uri="{BB962C8B-B14F-4D97-AF65-F5344CB8AC3E}">
        <p14:creationId xmlns:p14="http://schemas.microsoft.com/office/powerpoint/2010/main" val="42527743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f3802a-5e78-4193-9c67-2d1c139ac6b1">
      <Terms xmlns="http://schemas.microsoft.com/office/infopath/2007/PartnerControls"/>
    </lcf76f155ced4ddcb4097134ff3c332f>
    <TaxCatchAll xmlns="247bf6ea-fbf7-457f-89c8-f1d403b233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D71F577132DC648AC976469D300EDB4" ma:contentTypeVersion="18" ma:contentTypeDescription="Skapa ett nytt dokument." ma:contentTypeScope="" ma:versionID="adc5289a6ad422cbf45bdf0e51a37d0f">
  <xsd:schema xmlns:xsd="http://www.w3.org/2001/XMLSchema" xmlns:xs="http://www.w3.org/2001/XMLSchema" xmlns:p="http://schemas.microsoft.com/office/2006/metadata/properties" xmlns:ns2="b7f3802a-5e78-4193-9c67-2d1c139ac6b1" xmlns:ns3="247bf6ea-fbf7-457f-89c8-f1d403b23346" targetNamespace="http://schemas.microsoft.com/office/2006/metadata/properties" ma:root="true" ma:fieldsID="a63c4453f60190a3510cd713fc06f89f" ns2:_="" ns3:_="">
    <xsd:import namespace="b7f3802a-5e78-4193-9c67-2d1c139ac6b1"/>
    <xsd:import namespace="247bf6ea-fbf7-457f-89c8-f1d403b233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3802a-5e78-4193-9c67-2d1c139ac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7bf6ea-fbf7-457f-89c8-f1d403b23346"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ae69f1e6-cc77-41eb-94da-a38d50f5ccf8}" ma:internalName="TaxCatchAll" ma:showField="CatchAllData" ma:web="247bf6ea-fbf7-457f-89c8-f1d403b23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9A58E1-EE6C-4234-97B2-63E51F65A74D}">
  <ds:schemaRefs>
    <ds:schemaRef ds:uri="http://schemas.microsoft.com/sharepoint/v3/contenttype/forms"/>
  </ds:schemaRefs>
</ds:datastoreItem>
</file>

<file path=customXml/itemProps2.xml><?xml version="1.0" encoding="utf-8"?>
<ds:datastoreItem xmlns:ds="http://schemas.openxmlformats.org/officeDocument/2006/customXml" ds:itemID="{5B5D8098-767F-4E00-83E6-0DE6F1130B4A}">
  <ds:schemaRefs>
    <ds:schemaRef ds:uri="http://schemas.microsoft.com/office/2006/metadata/properties"/>
    <ds:schemaRef ds:uri="http://schemas.microsoft.com/office/infopath/2007/PartnerControls"/>
    <ds:schemaRef ds:uri="b7f3802a-5e78-4193-9c67-2d1c139ac6b1"/>
    <ds:schemaRef ds:uri="247bf6ea-fbf7-457f-89c8-f1d403b23346"/>
  </ds:schemaRefs>
</ds:datastoreItem>
</file>

<file path=customXml/itemProps3.xml><?xml version="1.0" encoding="utf-8"?>
<ds:datastoreItem xmlns:ds="http://schemas.openxmlformats.org/officeDocument/2006/customXml" ds:itemID="{216A308A-4E6B-41CD-9B94-A40C2712C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3802a-5e78-4193-9c67-2d1c139ac6b1"/>
    <ds:schemaRef ds:uri="247bf6ea-fbf7-457f-89c8-f1d403b23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524</Words>
  <Application>Microsoft Office PowerPoint</Application>
  <PresentationFormat>Bredbild</PresentationFormat>
  <Paragraphs>84</Paragraphs>
  <Slides>6</Slides>
  <Notes>6</Notes>
  <HiddenSlides>0</HiddenSlides>
  <MMClips>0</MMClips>
  <ScaleCrop>false</ScaleCrop>
  <HeadingPairs>
    <vt:vector size="4" baseType="variant">
      <vt:variant>
        <vt:lpstr>Tema</vt:lpstr>
      </vt:variant>
      <vt:variant>
        <vt:i4>1</vt:i4>
      </vt:variant>
      <vt:variant>
        <vt:lpstr>Bildrubriker</vt:lpstr>
      </vt:variant>
      <vt:variant>
        <vt:i4>6</vt:i4>
      </vt:variant>
    </vt:vector>
  </HeadingPairs>
  <TitlesOfParts>
    <vt:vector size="7" baseType="lpstr">
      <vt:lpstr>Office-tema</vt:lpstr>
      <vt:lpstr>PowerPoint-presentation</vt:lpstr>
      <vt:lpstr>Presentation  Vilken idrottsförening, roll och namn? Varför valde jag passet? Vad har jag för förväntningar på förmiddagen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Vilken idrottsförening, roll och namn? Varför valde jag passet? Vad har jag för förväntningar på förmiddagen</dc:title>
  <dc:creator>Jonathan Johansson (RF-SISU Småland)</dc:creator>
  <cp:lastModifiedBy>Jonathan Johansson (RF-SISU Småland)</cp:lastModifiedBy>
  <cp:revision>49</cp:revision>
  <dcterms:created xsi:type="dcterms:W3CDTF">2023-10-20T09:39:24Z</dcterms:created>
  <dcterms:modified xsi:type="dcterms:W3CDTF">2023-11-10T10:39:54Z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0x0101003D71F577132DC648AC976469D300EDB4</vt:lpwstr>
  </property>
  <property fmtid="{D5CDD505-2E9C-101B-9397-08002B2CF9AE}" pid="3" name="MediaServiceImageTags">
    <vt:lpwstr/>
  </property>
</Properties>
</file>